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900" r:id="rId4"/>
  </p:sldMasterIdLst>
  <p:notesMasterIdLst>
    <p:notesMasterId r:id="rId10"/>
  </p:notesMasterIdLst>
  <p:handoutMasterIdLst>
    <p:handoutMasterId r:id="rId11"/>
  </p:handoutMasterIdLst>
  <p:sldIdLst>
    <p:sldId id="1976" r:id="rId5"/>
    <p:sldId id="2052" r:id="rId6"/>
    <p:sldId id="2074" r:id="rId7"/>
    <p:sldId id="2075" r:id="rId8"/>
    <p:sldId id="2044" r:id="rId9"/>
  </p:sldIdLst>
  <p:sldSz cx="9144000" cy="5143500" type="screen16x9"/>
  <p:notesSz cx="6797675" cy="9926638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Work Sans" panose="020B0604020202020204" charset="0"/>
      <p:regular r:id="rId16"/>
      <p:bold r:id="rId17"/>
      <p:italic r:id="rId18"/>
      <p:boldItalic r:id="rId19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panose="020B0604020202020204" pitchFamily="34" charset="0"/>
        <a:ea typeface="Geneva" pitchFamily="-101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panose="020B0604020202020204" pitchFamily="34" charset="0"/>
        <a:ea typeface="Geneva" pitchFamily="-101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panose="020B0604020202020204" pitchFamily="34" charset="0"/>
        <a:ea typeface="Geneva" pitchFamily="-101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panose="020B0604020202020204" pitchFamily="34" charset="0"/>
        <a:ea typeface="Geneva" pitchFamily="-101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panose="020B0604020202020204" pitchFamily="34" charset="0"/>
        <a:ea typeface="Geneva" pitchFamily="-101" charset="-128"/>
        <a:cs typeface="+mn-cs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Arial" panose="020B0604020202020204" pitchFamily="34" charset="0"/>
        <a:ea typeface="Geneva" pitchFamily="-101" charset="-128"/>
        <a:cs typeface="+mn-cs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Arial" panose="020B0604020202020204" pitchFamily="34" charset="0"/>
        <a:ea typeface="Geneva" pitchFamily="-101" charset="-128"/>
        <a:cs typeface="+mn-cs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Arial" panose="020B0604020202020204" pitchFamily="34" charset="0"/>
        <a:ea typeface="Geneva" pitchFamily="-101" charset="-128"/>
        <a:cs typeface="+mn-cs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Arial" panose="020B0604020202020204" pitchFamily="34" charset="0"/>
        <a:ea typeface="Geneva" pitchFamily="-101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35" userDrawn="1">
          <p15:clr>
            <a:srgbClr val="A4A3A4"/>
          </p15:clr>
        </p15:guide>
        <p15:guide id="2" pos="2880">
          <p15:clr>
            <a:srgbClr val="A4A3A4"/>
          </p15:clr>
        </p15:guide>
        <p15:guide id="3" pos="1429">
          <p15:clr>
            <a:srgbClr val="A4A3A4"/>
          </p15:clr>
        </p15:guide>
        <p15:guide id="4" pos="43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8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647A130-4E06-FE8B-4C54-C9CBF54D07D7}" name="Jasmin Kruse" initials="JK" userId="S::jasmin.kruse@nws-mb.de::2dea7df9-914c-49d7-af8b-289fc028916b" providerId="AD"/>
  <p188:author id="{49C2506E-C594-386F-1EBD-FA5D980145D9}" name="Monique Hopfinger" initials="MH" userId="S::monique.hopfinger@nws-mb.de::ae8e6e24-fe84-4493-b5e8-651055c4fccc" providerId="AD"/>
  <p188:author id="{6DF3BFA8-AD4C-ED03-D895-6D6629C3BF1C}" name="Gastbenutzer" initials="Ga" userId="S::urn:spo:anon#fa2b1a04a8235e1dbc2a4c1328da8ea6166e595aef521f78c6c8edecf5920ec1::" providerId="AD"/>
  <p188:author id="{BF4CFDDD-E9AE-56F6-3FEB-898F980496B8}" name="Jana Eiser-Mauthner" initials="JE" userId="S::jana.eiser-mauthner@nws-mb.de::0cd4c569-1d86-4cbc-90e2-f879383d0674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tiana Jaber" initials="KJ" lastIdx="1" clrIdx="0">
    <p:extLst>
      <p:ext uri="{19B8F6BF-5375-455C-9EA6-DF929625EA0E}">
        <p15:presenceInfo xmlns:p15="http://schemas.microsoft.com/office/powerpoint/2012/main" userId="S::katiana.jaber@nws-mb.de::fecbb66d-d01d-4a5e-bb89-11450869d62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9C0BA"/>
    <a:srgbClr val="FFFFFF"/>
    <a:srgbClr val="009EE0"/>
    <a:srgbClr val="F3E400"/>
    <a:srgbClr val="FABB21"/>
    <a:srgbClr val="C8D200"/>
    <a:srgbClr val="9D9D9D"/>
    <a:srgbClr val="4F8095"/>
    <a:srgbClr val="E0E0E0"/>
    <a:srgbClr val="5489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Helle Formatvorlage 1 - Akz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780" y="64"/>
      </p:cViewPr>
      <p:guideLst>
        <p:guide orient="horz" pos="735"/>
        <p:guide pos="2880"/>
        <p:guide pos="1429"/>
        <p:guide pos="4332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3128"/>
        <p:guide pos="214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font" Target="fonts/font5.fntdata"/><Relationship Id="rId20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handoutMaster" Target="handoutMasters/handoutMaster1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font" Target="fonts/font4.fntdata"/><Relationship Id="rId23" Type="http://schemas.openxmlformats.org/officeDocument/2006/relationships/theme" Target="theme/theme1.xml"/><Relationship Id="rId10" Type="http://schemas.openxmlformats.org/officeDocument/2006/relationships/notesMaster" Target="notesMasters/notesMaster1.xml"/><Relationship Id="rId19" Type="http://schemas.openxmlformats.org/officeDocument/2006/relationships/font" Target="fonts/font8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font" Target="fonts/font3.fntdata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6"/>
            <a:ext cx="2932760" cy="471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7" tIns="45703" rIns="91407" bIns="45703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09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35148" y="6"/>
            <a:ext cx="2932760" cy="471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7" tIns="45703" rIns="91407" bIns="45703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09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96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430614"/>
            <a:ext cx="2932760" cy="471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7" tIns="45703" rIns="91407" bIns="45703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09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96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35148" y="9430614"/>
            <a:ext cx="2932760" cy="471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7" tIns="45703" rIns="91407" bIns="45703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E9C4D4D4-ACA6-440C-824B-611732B0B2E9}" type="slidenum">
              <a:rPr lang="en-US" altLang="de-DE"/>
              <a:pPr>
                <a:defRPr/>
              </a:pPr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40418078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5" y="14"/>
            <a:ext cx="2945293" cy="464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53979" tIns="53979" rIns="53979" bIns="53979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09" charset="0"/>
                <a:ea typeface="+mn-ea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2407" y="14"/>
            <a:ext cx="2945293" cy="464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53979" tIns="53979" rIns="53979" bIns="53979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09" charset="0"/>
                <a:ea typeface="+mn-ea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00013" y="774700"/>
            <a:ext cx="6596062" cy="3711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7096" y="4720214"/>
            <a:ext cx="4983499" cy="4487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53979" tIns="53979" rIns="53979" bIns="5397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noProof="0"/>
              <a:t>Klicken Sie, um die Formate des Vorlagentextes zu bearbeiten</a:t>
            </a:r>
          </a:p>
          <a:p>
            <a:pPr lvl="1"/>
            <a:r>
              <a:rPr lang="de-DE" altLang="de-DE" noProof="0"/>
              <a:t>Zweite Ebene</a:t>
            </a:r>
          </a:p>
          <a:p>
            <a:pPr lvl="2"/>
            <a:r>
              <a:rPr lang="de-DE" altLang="de-DE" noProof="0"/>
              <a:t>Dritte Ebene</a:t>
            </a:r>
          </a:p>
          <a:p>
            <a:pPr lvl="3"/>
            <a:r>
              <a:rPr lang="de-DE" altLang="de-DE" noProof="0"/>
              <a:t>Vierte Ebene</a:t>
            </a:r>
          </a:p>
          <a:p>
            <a:pPr lvl="4"/>
            <a:r>
              <a:rPr lang="de-DE" altLang="de-DE" noProof="0"/>
              <a:t>Fünfte Ebene</a:t>
            </a:r>
          </a:p>
        </p:txBody>
      </p:sp>
      <p:sp>
        <p:nvSpPr>
          <p:cNvPr id="409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5" y="9440424"/>
            <a:ext cx="2945293" cy="463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53979" tIns="53979" rIns="53979" bIns="53979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09" charset="0"/>
                <a:ea typeface="+mn-ea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09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2407" y="9440424"/>
            <a:ext cx="2945293" cy="463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53979" tIns="53979" rIns="53979" bIns="53979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99B46D04-8919-4750-BD2E-F47AFA5C217B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28754520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9" charset="0"/>
        <a:ea typeface="Geneva" pitchFamily="-109" charset="-128"/>
        <a:cs typeface="Geneva" pitchFamily="-109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9" charset="0"/>
        <a:ea typeface="Geneva" pitchFamily="-109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9" charset="0"/>
        <a:ea typeface="Geneva" pitchFamily="-109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9" charset="0"/>
        <a:ea typeface="Geneva" pitchFamily="-109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9" charset="0"/>
        <a:ea typeface="Geneva" pitchFamily="-109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9B46D04-8919-4750-BD2E-F47AFA5C217B}" type="slidenum">
              <a:rPr lang="de-DE" altLang="de-DE" smtClean="0"/>
              <a:pPr>
                <a:defRPr/>
              </a:pPr>
              <a:t>5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2055389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5F3F18-7235-B7AC-DEF7-4EC1DCF654B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1485900"/>
            <a:ext cx="2948940" cy="1086168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algn="l">
              <a:defRPr sz="2400">
                <a:latin typeface="Arial" panose="020B0604020202020204" pitchFamily="34" charset="0"/>
              </a:defRPr>
            </a:lvl1pPr>
          </a:lstStyle>
          <a:p>
            <a:r>
              <a:rPr lang="de-DE"/>
              <a:t>Präsentationtitel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F062BE6-A2E4-7E7A-20FA-5047652A641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2571750"/>
            <a:ext cx="2948940" cy="1024890"/>
          </a:xfrm>
          <a:noFill/>
        </p:spPr>
        <p:txBody>
          <a:bodyPr anchor="ctr">
            <a:normAutofit/>
          </a:bodyPr>
          <a:lstStyle>
            <a:lvl1pPr marL="0" indent="0" algn="l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Untertitel </a:t>
            </a:r>
          </a:p>
        </p:txBody>
      </p:sp>
      <p:pic>
        <p:nvPicPr>
          <p:cNvPr id="4" name="Bild 8" descr="NSMB_Logo_1_CMYK.eps">
            <a:extLst>
              <a:ext uri="{FF2B5EF4-FFF2-40B4-BE49-F238E27FC236}">
                <a16:creationId xmlns:a16="http://schemas.microsoft.com/office/drawing/2014/main" id="{6B820710-4105-3678-21EB-342E0796E6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1379" y="479950"/>
            <a:ext cx="1635125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876E478A-B7F2-C5B3-2470-7325C67B7C1A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7" b="4961"/>
          <a:stretch/>
        </p:blipFill>
        <p:spPr bwMode="auto">
          <a:xfrm>
            <a:off x="5749509" y="479949"/>
            <a:ext cx="1067923" cy="48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86006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599554D-F31F-1908-77A6-5FB6E5291C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" y="1327312"/>
            <a:ext cx="8805888" cy="366897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12" name="Bild 8" descr="NSMB_Logo_1_CMYK.eps">
            <a:extLst>
              <a:ext uri="{FF2B5EF4-FFF2-40B4-BE49-F238E27FC236}">
                <a16:creationId xmlns:a16="http://schemas.microsoft.com/office/drawing/2014/main" id="{DCA6AB06-5C4A-4DF0-D858-699F1408B8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1379" y="479950"/>
            <a:ext cx="1635125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platzhalter 8">
            <a:extLst>
              <a:ext uri="{FF2B5EF4-FFF2-40B4-BE49-F238E27FC236}">
                <a16:creationId xmlns:a16="http://schemas.microsoft.com/office/drawing/2014/main" id="{4364DEEB-05EF-7C1B-9AE9-86891BD9846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6929" y="388776"/>
            <a:ext cx="6185414" cy="3960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Headline</a:t>
            </a:r>
          </a:p>
        </p:txBody>
      </p:sp>
      <p:sp>
        <p:nvSpPr>
          <p:cNvPr id="14" name="Inhaltsplatzhalter 11">
            <a:extLst>
              <a:ext uri="{FF2B5EF4-FFF2-40B4-BE49-F238E27FC236}">
                <a16:creationId xmlns:a16="http://schemas.microsoft.com/office/drawing/2014/main" id="{48C96477-0E4D-D19B-9866-80610B9E91E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76238" y="711200"/>
            <a:ext cx="6186487" cy="293688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E6B5FDD4-E68C-2429-E01B-D849D3EC4B96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7" b="4961"/>
          <a:stretch/>
        </p:blipFill>
        <p:spPr bwMode="auto">
          <a:xfrm>
            <a:off x="5749509" y="479949"/>
            <a:ext cx="1067923" cy="48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18904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8" descr="NSMB_Logo_1_CMYK.eps">
            <a:extLst>
              <a:ext uri="{FF2B5EF4-FFF2-40B4-BE49-F238E27FC236}">
                <a16:creationId xmlns:a16="http://schemas.microsoft.com/office/drawing/2014/main" id="{E676A937-5421-BCA6-40E0-529D1C162A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1379" y="479950"/>
            <a:ext cx="1635125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platzhalter 8">
            <a:extLst>
              <a:ext uri="{FF2B5EF4-FFF2-40B4-BE49-F238E27FC236}">
                <a16:creationId xmlns:a16="http://schemas.microsoft.com/office/drawing/2014/main" id="{31F764DB-14AE-9B74-25F4-85DFE900D85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6929" y="388776"/>
            <a:ext cx="4857801" cy="3960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Headline</a:t>
            </a:r>
          </a:p>
        </p:txBody>
      </p:sp>
      <p:sp>
        <p:nvSpPr>
          <p:cNvPr id="8" name="Inhaltsplatzhalter 11">
            <a:extLst>
              <a:ext uri="{FF2B5EF4-FFF2-40B4-BE49-F238E27FC236}">
                <a16:creationId xmlns:a16="http://schemas.microsoft.com/office/drawing/2014/main" id="{74C886BF-1428-B132-89FC-093249EC98A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76239" y="711200"/>
            <a:ext cx="4858644" cy="293688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98371663-C587-54C3-4342-F856ECD81B98}"/>
              </a:ext>
            </a:extLst>
          </p:cNvPr>
          <p:cNvCxnSpPr>
            <a:cxnSpLocks/>
          </p:cNvCxnSpPr>
          <p:nvPr userDrawn="1"/>
        </p:nvCxnSpPr>
        <p:spPr>
          <a:xfrm>
            <a:off x="6911649" y="479950"/>
            <a:ext cx="0" cy="48735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" name="Picture 2">
            <a:extLst>
              <a:ext uri="{FF2B5EF4-FFF2-40B4-BE49-F238E27FC236}">
                <a16:creationId xmlns:a16="http://schemas.microsoft.com/office/drawing/2014/main" id="{32F799D5-C45D-91E0-2A39-866690B97441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7" b="4961"/>
          <a:stretch/>
        </p:blipFill>
        <p:spPr bwMode="auto">
          <a:xfrm>
            <a:off x="5749509" y="479949"/>
            <a:ext cx="1067923" cy="48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93889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wechs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 8" descr="NSMB_Logo_1_CMYK.eps">
            <a:extLst>
              <a:ext uri="{FF2B5EF4-FFF2-40B4-BE49-F238E27FC236}">
                <a16:creationId xmlns:a16="http://schemas.microsoft.com/office/drawing/2014/main" id="{921F56A9-84DB-DD15-C76E-A7662EBFD0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1379" y="479950"/>
            <a:ext cx="1635125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platzhalter 8">
            <a:extLst>
              <a:ext uri="{FF2B5EF4-FFF2-40B4-BE49-F238E27FC236}">
                <a16:creationId xmlns:a16="http://schemas.microsoft.com/office/drawing/2014/main" id="{4A11D4E9-0CF9-FD48-F40D-3812460A91D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6929" y="388776"/>
            <a:ext cx="4857801" cy="3960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Headline</a:t>
            </a:r>
          </a:p>
        </p:txBody>
      </p:sp>
      <p:sp>
        <p:nvSpPr>
          <p:cNvPr id="12" name="Inhaltsplatzhalter 11">
            <a:extLst>
              <a:ext uri="{FF2B5EF4-FFF2-40B4-BE49-F238E27FC236}">
                <a16:creationId xmlns:a16="http://schemas.microsoft.com/office/drawing/2014/main" id="{0CB9E603-0BBA-265A-D838-6BAA53D0202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76239" y="711200"/>
            <a:ext cx="4858644" cy="293688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62E2055A-B597-6AAD-0C77-DE4E322AD4CA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7" b="4961"/>
          <a:stretch/>
        </p:blipFill>
        <p:spPr bwMode="auto">
          <a:xfrm>
            <a:off x="5749509" y="479949"/>
            <a:ext cx="1067923" cy="48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hteck 13">
            <a:extLst>
              <a:ext uri="{FF2B5EF4-FFF2-40B4-BE49-F238E27FC236}">
                <a16:creationId xmlns:a16="http://schemas.microsoft.com/office/drawing/2014/main" id="{D0938FC4-42AB-57FF-5DB4-F3FF58C21AD2}"/>
              </a:ext>
            </a:extLst>
          </p:cNvPr>
          <p:cNvSpPr/>
          <p:nvPr userDrawn="1"/>
        </p:nvSpPr>
        <p:spPr>
          <a:xfrm>
            <a:off x="6659" y="1482566"/>
            <a:ext cx="3043238" cy="3653808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sz="1050">
              <a:latin typeface="Arial" panose="020B0604020202020204" pitchFamily="34" charset="0"/>
            </a:endParaRPr>
          </a:p>
        </p:txBody>
      </p:sp>
      <p:sp>
        <p:nvSpPr>
          <p:cNvPr id="15" name="Titel 4">
            <a:extLst>
              <a:ext uri="{FF2B5EF4-FFF2-40B4-BE49-F238E27FC236}">
                <a16:creationId xmlns:a16="http://schemas.microsoft.com/office/drawing/2014/main" id="{ADC7692F-A57A-5D7A-A518-5BA2D1C28DC8}"/>
              </a:ext>
            </a:extLst>
          </p:cNvPr>
          <p:cNvSpPr txBox="1">
            <a:spLocks/>
          </p:cNvSpPr>
          <p:nvPr userDrawn="1"/>
        </p:nvSpPr>
        <p:spPr>
          <a:xfrm>
            <a:off x="543015" y="2821038"/>
            <a:ext cx="2659604" cy="915046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de-DE" sz="2250">
                <a:latin typeface="Arial" panose="020B0604020202020204" pitchFamily="34" charset="0"/>
                <a:cs typeface="Arial" panose="020B0604020202020204" pitchFamily="34" charset="0"/>
              </a:rPr>
              <a:t>Organisation               und Kultur</a:t>
            </a:r>
          </a:p>
        </p:txBody>
      </p:sp>
      <p:pic>
        <p:nvPicPr>
          <p:cNvPr id="16" name="Picture 2" descr="Kollegen beim Feiern">
            <a:extLst>
              <a:ext uri="{FF2B5EF4-FFF2-40B4-BE49-F238E27FC236}">
                <a16:creationId xmlns:a16="http://schemas.microsoft.com/office/drawing/2014/main" id="{F84C49D3-7E8B-DE80-EE91-6928F3BEAEA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9896" y="1462394"/>
            <a:ext cx="6100763" cy="3671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01610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781D85E-9AC6-343D-5662-E808EE56BB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59DC8DC-A61E-1FA8-2AA6-61F0C88F5C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5B00DB-C259-4C35-ADC8-7BC01CB1B1A8}" type="datetimeFigureOut">
              <a:rPr lang="de-DE" smtClean="0"/>
              <a:t>15.07.2024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CF8C19D-D6EF-27B3-CA7E-2103B95FD7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1C4852F-E89E-6624-C271-CB29A4C783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5298D5-BE7B-4EE3-BE3F-ADD254F226A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27078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6" r:id="rId3"/>
    <p:sldLayoutId id="2147483994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Text, Person, drinnen, computer enthält.&#10;&#10;Automatisch generierte Beschreibung">
            <a:extLst>
              <a:ext uri="{FF2B5EF4-FFF2-40B4-BE49-F238E27FC236}">
                <a16:creationId xmlns:a16="http://schemas.microsoft.com/office/drawing/2014/main" id="{38F388D5-D63E-FE0E-22D9-90C2AA0AC4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628" t="69" r="8686" b="-69"/>
          <a:stretch/>
        </p:blipFill>
        <p:spPr>
          <a:xfrm flipH="1">
            <a:off x="-2" y="-3556"/>
            <a:ext cx="3993161" cy="5150612"/>
          </a:xfrm>
          <a:prstGeom prst="rect">
            <a:avLst/>
          </a:prstGeom>
        </p:spPr>
      </p:pic>
      <p:pic>
        <p:nvPicPr>
          <p:cNvPr id="7" name="Grafik 6" descr="Ein Bild, das Text, Person, drinnen, computer enthält.&#10;&#10;Automatisch generierte Beschreibung">
            <a:extLst>
              <a:ext uri="{FF2B5EF4-FFF2-40B4-BE49-F238E27FC236}">
                <a16:creationId xmlns:a16="http://schemas.microsoft.com/office/drawing/2014/main" id="{5BA27095-2DE7-FC6A-5B1F-06C25ACA40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520" t="69" r="41804" b="-69"/>
          <a:stretch/>
        </p:blipFill>
        <p:spPr>
          <a:xfrm flipH="1">
            <a:off x="2533474" y="-3556"/>
            <a:ext cx="2910979" cy="5150612"/>
          </a:xfrm>
          <a:prstGeom prst="flowChartMerge">
            <a:avLst/>
          </a:prstGeom>
        </p:spPr>
      </p:pic>
      <p:sp>
        <p:nvSpPr>
          <p:cNvPr id="12" name="Titel 1">
            <a:extLst>
              <a:ext uri="{FF2B5EF4-FFF2-40B4-BE49-F238E27FC236}">
                <a16:creationId xmlns:a16="http://schemas.microsoft.com/office/drawing/2014/main" id="{2D8CFB6E-BD40-D15C-F839-076BF3862DD2}"/>
              </a:ext>
            </a:extLst>
          </p:cNvPr>
          <p:cNvSpPr txBox="1">
            <a:spLocks/>
          </p:cNvSpPr>
          <p:nvPr/>
        </p:nvSpPr>
        <p:spPr>
          <a:xfrm>
            <a:off x="5444453" y="2152062"/>
            <a:ext cx="3324417" cy="51343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fontAlgn="auto">
              <a:lnSpc>
                <a:spcPct val="100000"/>
              </a:lnSpc>
              <a:spcAft>
                <a:spcPts val="0"/>
              </a:spcAft>
            </a:pPr>
            <a:r>
              <a:rPr lang="de-DE" sz="3200" b="1">
                <a:latin typeface="Arial" panose="020B0604020202020204" pitchFamily="34" charset="0"/>
                <a:cs typeface="Arial" panose="020B0604020202020204" pitchFamily="34" charset="0"/>
              </a:rPr>
              <a:t>DiKliMa</a:t>
            </a:r>
            <a:endParaRPr lang="de-DE" sz="2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Untertitel 2">
            <a:extLst>
              <a:ext uri="{FF2B5EF4-FFF2-40B4-BE49-F238E27FC236}">
                <a16:creationId xmlns:a16="http://schemas.microsoft.com/office/drawing/2014/main" id="{916E2DC3-FA84-B4E0-1D4C-2A0817B9BDBA}"/>
              </a:ext>
            </a:extLst>
          </p:cNvPr>
          <p:cNvSpPr txBox="1">
            <a:spLocks/>
          </p:cNvSpPr>
          <p:nvPr/>
        </p:nvSpPr>
        <p:spPr>
          <a:xfrm>
            <a:off x="4665501" y="2734719"/>
            <a:ext cx="4103370" cy="88454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fontAlgn="auto">
              <a:spcAft>
                <a:spcPts val="0"/>
              </a:spcAft>
              <a:buNone/>
            </a:pPr>
            <a:r>
              <a:rPr lang="de-DE" sz="1800">
                <a:latin typeface="Arial" panose="020B0604020202020204" pitchFamily="34" charset="0"/>
                <a:cs typeface="Arial" panose="020B0604020202020204" pitchFamily="34" charset="0"/>
              </a:rPr>
              <a:t>Digitalisierung, Klimamanagement </a:t>
            </a:r>
            <a:br>
              <a:rPr lang="de-DE" sz="18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800">
                <a:latin typeface="Arial" panose="020B0604020202020204" pitchFamily="34" charset="0"/>
                <a:cs typeface="Arial" panose="020B0604020202020204" pitchFamily="34" charset="0"/>
              </a:rPr>
              <a:t>&amp; Mitarbeitergewinnung </a:t>
            </a:r>
            <a:br>
              <a:rPr lang="de-DE" sz="180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DE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AC372F30-53F0-2C7A-FEFF-C0D6A73C9358}"/>
              </a:ext>
            </a:extLst>
          </p:cNvPr>
          <p:cNvCxnSpPr/>
          <p:nvPr/>
        </p:nvCxnSpPr>
        <p:spPr>
          <a:xfrm>
            <a:off x="5766591" y="2734719"/>
            <a:ext cx="294894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4">
            <a:extLst>
              <a:ext uri="{FF2B5EF4-FFF2-40B4-BE49-F238E27FC236}">
                <a16:creationId xmlns:a16="http://schemas.microsoft.com/office/drawing/2014/main" id="{471E002D-9BB7-5F78-B6FD-ED823DADB0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370" y="4134706"/>
            <a:ext cx="3993161" cy="838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01579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5806E1CA-2FE7-4D6A-91E4-0B11C353C9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744" b="9975"/>
          <a:stretch/>
        </p:blipFill>
        <p:spPr>
          <a:xfrm>
            <a:off x="0" y="1447144"/>
            <a:ext cx="2890156" cy="3696356"/>
          </a:xfrm>
          <a:prstGeom prst="rect">
            <a:avLst/>
          </a:prstGeom>
        </p:spPr>
      </p:pic>
      <p:sp>
        <p:nvSpPr>
          <p:cNvPr id="2" name="Textplatzhalter 1">
            <a:extLst>
              <a:ext uri="{FF2B5EF4-FFF2-40B4-BE49-F238E27FC236}">
                <a16:creationId xmlns:a16="http://schemas.microsoft.com/office/drawing/2014/main" id="{5F3798B9-E464-0DAC-570B-D1D6E25A3F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sz="2000">
                <a:latin typeface="Arial" panose="020B0604020202020204" pitchFamily="34" charset="0"/>
              </a:rPr>
              <a:t>Vorstellung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F858167-D988-DA74-70D8-5A61F7799A3F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de-DE" sz="1800">
                <a:latin typeface="Arial" panose="020B0604020202020204" pitchFamily="34" charset="0"/>
                <a:cs typeface="Arial" panose="020B0604020202020204" pitchFamily="34" charset="0"/>
              </a:rPr>
              <a:t>Wer wir sind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2597E709-4D4F-E4B2-680C-A169184A2678}"/>
              </a:ext>
            </a:extLst>
          </p:cNvPr>
          <p:cNvSpPr txBox="1"/>
          <p:nvPr/>
        </p:nvSpPr>
        <p:spPr>
          <a:xfrm>
            <a:off x="3975615" y="1955509"/>
            <a:ext cx="20412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Geneva" pitchFamily="-101" charset="-128"/>
                <a:cs typeface="Arial" panose="020B0604020202020204" pitchFamily="34" charset="0"/>
              </a:rPr>
              <a:t>Imanuel Heider</a:t>
            </a:r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826113C2-1532-F392-A66D-DF6BB7714FC6}"/>
              </a:ext>
            </a:extLst>
          </p:cNvPr>
          <p:cNvGrpSpPr/>
          <p:nvPr/>
        </p:nvGrpSpPr>
        <p:grpSpPr>
          <a:xfrm>
            <a:off x="2300076" y="1667255"/>
            <a:ext cx="1427334" cy="868276"/>
            <a:chOff x="5271876" y="1602701"/>
            <a:chExt cx="1427334" cy="868276"/>
          </a:xfrm>
        </p:grpSpPr>
        <p:grpSp>
          <p:nvGrpSpPr>
            <p:cNvPr id="8" name="Gruppieren 7">
              <a:extLst>
                <a:ext uri="{FF2B5EF4-FFF2-40B4-BE49-F238E27FC236}">
                  <a16:creationId xmlns:a16="http://schemas.microsoft.com/office/drawing/2014/main" id="{82105BFF-3981-4CF7-D940-3FE57B903393}"/>
                </a:ext>
              </a:extLst>
            </p:cNvPr>
            <p:cNvGrpSpPr/>
            <p:nvPr/>
          </p:nvGrpSpPr>
          <p:grpSpPr>
            <a:xfrm>
              <a:off x="5629013" y="1602702"/>
              <a:ext cx="1070197" cy="868275"/>
              <a:chOff x="5788404" y="1468478"/>
              <a:chExt cx="1070197" cy="868275"/>
            </a:xfrm>
          </p:grpSpPr>
          <p:sp>
            <p:nvSpPr>
              <p:cNvPr id="10" name="Rechteck 9">
                <a:extLst>
                  <a:ext uri="{FF2B5EF4-FFF2-40B4-BE49-F238E27FC236}">
                    <a16:creationId xmlns:a16="http://schemas.microsoft.com/office/drawing/2014/main" id="{4BD59D91-B83F-8213-1EF3-2BB839A39332}"/>
                  </a:ext>
                </a:extLst>
              </p:cNvPr>
              <p:cNvSpPr/>
              <p:nvPr/>
            </p:nvSpPr>
            <p:spPr>
              <a:xfrm>
                <a:off x="5788404" y="1468478"/>
                <a:ext cx="1070197" cy="86827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pic>
            <p:nvPicPr>
              <p:cNvPr id="11" name="Grafik 10" descr="Männliches Profil mit einfarbiger Füllung">
                <a:extLst>
                  <a:ext uri="{FF2B5EF4-FFF2-40B4-BE49-F238E27FC236}">
                    <a16:creationId xmlns:a16="http://schemas.microsoft.com/office/drawing/2014/main" id="{FC1F121D-50B9-8B90-A932-31305AF132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5905597" y="1503830"/>
                <a:ext cx="813580" cy="813580"/>
              </a:xfrm>
              <a:prstGeom prst="rect">
                <a:avLst/>
              </a:prstGeom>
            </p:spPr>
          </p:pic>
        </p:grpSp>
        <p:sp>
          <p:nvSpPr>
            <p:cNvPr id="9" name="Rechtwinkliges Dreieck 8">
              <a:extLst>
                <a:ext uri="{FF2B5EF4-FFF2-40B4-BE49-F238E27FC236}">
                  <a16:creationId xmlns:a16="http://schemas.microsoft.com/office/drawing/2014/main" id="{621F9496-4EE0-6366-FF7E-C2A1795BDB54}"/>
                </a:ext>
              </a:extLst>
            </p:cNvPr>
            <p:cNvSpPr/>
            <p:nvPr/>
          </p:nvSpPr>
          <p:spPr>
            <a:xfrm flipH="1">
              <a:off x="5271876" y="1602701"/>
              <a:ext cx="357134" cy="868275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098FC625-EE1D-4141-E68A-969316B6730D}"/>
              </a:ext>
            </a:extLst>
          </p:cNvPr>
          <p:cNvGrpSpPr/>
          <p:nvPr/>
        </p:nvGrpSpPr>
        <p:grpSpPr>
          <a:xfrm>
            <a:off x="2348995" y="2755642"/>
            <a:ext cx="1427334" cy="868276"/>
            <a:chOff x="5271876" y="1602701"/>
            <a:chExt cx="1427334" cy="868276"/>
          </a:xfrm>
        </p:grpSpPr>
        <p:grpSp>
          <p:nvGrpSpPr>
            <p:cNvPr id="15" name="Gruppieren 14">
              <a:extLst>
                <a:ext uri="{FF2B5EF4-FFF2-40B4-BE49-F238E27FC236}">
                  <a16:creationId xmlns:a16="http://schemas.microsoft.com/office/drawing/2014/main" id="{36529AAD-3B16-FF7B-5B9D-204CE40D338E}"/>
                </a:ext>
              </a:extLst>
            </p:cNvPr>
            <p:cNvGrpSpPr/>
            <p:nvPr/>
          </p:nvGrpSpPr>
          <p:grpSpPr>
            <a:xfrm>
              <a:off x="5629013" y="1602702"/>
              <a:ext cx="1070197" cy="868275"/>
              <a:chOff x="5788404" y="1468478"/>
              <a:chExt cx="1070197" cy="868275"/>
            </a:xfrm>
          </p:grpSpPr>
          <p:sp>
            <p:nvSpPr>
              <p:cNvPr id="17" name="Rechteck 16">
                <a:extLst>
                  <a:ext uri="{FF2B5EF4-FFF2-40B4-BE49-F238E27FC236}">
                    <a16:creationId xmlns:a16="http://schemas.microsoft.com/office/drawing/2014/main" id="{39A81993-4AD7-A7A8-DF3C-098E35FBBBE7}"/>
                  </a:ext>
                </a:extLst>
              </p:cNvPr>
              <p:cNvSpPr/>
              <p:nvPr/>
            </p:nvSpPr>
            <p:spPr>
              <a:xfrm>
                <a:off x="5788404" y="1468478"/>
                <a:ext cx="1070197" cy="86827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pic>
            <p:nvPicPr>
              <p:cNvPr id="18" name="Grafik 17" descr="Adressbuch mit einfarbiger Füllung">
                <a:extLst>
                  <a:ext uri="{FF2B5EF4-FFF2-40B4-BE49-F238E27FC236}">
                    <a16:creationId xmlns:a16="http://schemas.microsoft.com/office/drawing/2014/main" id="{50DC7734-AD46-A7AC-F329-F519688C38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/>
              <a:stretch/>
            </p:blipFill>
            <p:spPr>
              <a:xfrm>
                <a:off x="5905597" y="1503830"/>
                <a:ext cx="813580" cy="813580"/>
              </a:xfrm>
              <a:prstGeom prst="rect">
                <a:avLst/>
              </a:prstGeom>
            </p:spPr>
          </p:pic>
        </p:grpSp>
        <p:sp>
          <p:nvSpPr>
            <p:cNvPr id="16" name="Rechtwinkliges Dreieck 15">
              <a:extLst>
                <a:ext uri="{FF2B5EF4-FFF2-40B4-BE49-F238E27FC236}">
                  <a16:creationId xmlns:a16="http://schemas.microsoft.com/office/drawing/2014/main" id="{B245981E-2D0C-5A1E-6D44-4B22F7399BD6}"/>
                </a:ext>
              </a:extLst>
            </p:cNvPr>
            <p:cNvSpPr/>
            <p:nvPr/>
          </p:nvSpPr>
          <p:spPr>
            <a:xfrm flipH="1">
              <a:off x="5271876" y="1602701"/>
              <a:ext cx="357134" cy="868275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9" name="Textfeld 18">
            <a:extLst>
              <a:ext uri="{FF2B5EF4-FFF2-40B4-BE49-F238E27FC236}">
                <a16:creationId xmlns:a16="http://schemas.microsoft.com/office/drawing/2014/main" id="{9A8AE354-096C-0835-99F4-3481B9246252}"/>
              </a:ext>
            </a:extLst>
          </p:cNvPr>
          <p:cNvSpPr txBox="1"/>
          <p:nvPr/>
        </p:nvSpPr>
        <p:spPr>
          <a:xfrm>
            <a:off x="3975615" y="2792920"/>
            <a:ext cx="41235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Geneva" pitchFamily="-101" charset="-128"/>
                <a:cs typeface="Arial" panose="020B0604020202020204" pitchFamily="34" charset="0"/>
              </a:rPr>
              <a:t>Wissenschaftlicher Mitarbeiter am wbk Institut für Produktionstechnik und Projektmitarbeiter DiKliMa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Geneva" pitchFamily="-101" charset="-128"/>
                <a:cs typeface="Arial" panose="020B0604020202020204" pitchFamily="34" charset="0"/>
              </a:rPr>
              <a:t>ML-Einsatz in Werkzeugmaschinen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200" dirty="0">
                <a:solidFill>
                  <a:srgbClr val="000000"/>
                </a:solidFill>
                <a:cs typeface="Arial" panose="020B0604020202020204" pitchFamily="34" charset="0"/>
              </a:rPr>
              <a:t>Steuerungstechnik für modulare Produktionsanlagen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Geneva" pitchFamily="-101" charset="-128"/>
              <a:cs typeface="Arial" panose="020B0604020202020204" pitchFamily="34" charset="0"/>
            </a:endParaRPr>
          </a:p>
        </p:txBody>
      </p: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88B0CF7D-79DC-44DD-EE86-EC0EBF624859}"/>
              </a:ext>
            </a:extLst>
          </p:cNvPr>
          <p:cNvGrpSpPr/>
          <p:nvPr/>
        </p:nvGrpSpPr>
        <p:grpSpPr>
          <a:xfrm>
            <a:off x="2300076" y="3841087"/>
            <a:ext cx="1427334" cy="868276"/>
            <a:chOff x="5271876" y="1602701"/>
            <a:chExt cx="1427334" cy="868276"/>
          </a:xfrm>
        </p:grpSpPr>
        <p:grpSp>
          <p:nvGrpSpPr>
            <p:cNvPr id="21" name="Gruppieren 20">
              <a:extLst>
                <a:ext uri="{FF2B5EF4-FFF2-40B4-BE49-F238E27FC236}">
                  <a16:creationId xmlns:a16="http://schemas.microsoft.com/office/drawing/2014/main" id="{53082AB6-9455-1937-411C-E3BC563DD88B}"/>
                </a:ext>
              </a:extLst>
            </p:cNvPr>
            <p:cNvGrpSpPr/>
            <p:nvPr/>
          </p:nvGrpSpPr>
          <p:grpSpPr>
            <a:xfrm>
              <a:off x="5629013" y="1602702"/>
              <a:ext cx="1070197" cy="868275"/>
              <a:chOff x="5788404" y="1468478"/>
              <a:chExt cx="1070197" cy="868275"/>
            </a:xfrm>
          </p:grpSpPr>
          <p:sp>
            <p:nvSpPr>
              <p:cNvPr id="23" name="Rechteck 22">
                <a:extLst>
                  <a:ext uri="{FF2B5EF4-FFF2-40B4-BE49-F238E27FC236}">
                    <a16:creationId xmlns:a16="http://schemas.microsoft.com/office/drawing/2014/main" id="{491DB922-1312-FACF-086B-58E405E38E89}"/>
                  </a:ext>
                </a:extLst>
              </p:cNvPr>
              <p:cNvSpPr/>
              <p:nvPr/>
            </p:nvSpPr>
            <p:spPr>
              <a:xfrm>
                <a:off x="5788404" y="1468478"/>
                <a:ext cx="1070197" cy="86827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pic>
            <p:nvPicPr>
              <p:cNvPr id="24" name="Grafik 23" descr="Mitarbeitendenausweis mit einfarbiger Füllung">
                <a:extLst>
                  <a:ext uri="{FF2B5EF4-FFF2-40B4-BE49-F238E27FC236}">
                    <a16:creationId xmlns:a16="http://schemas.microsoft.com/office/drawing/2014/main" id="{B30BCC49-DEC5-C99A-EFE3-DBBA157AEE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/>
              <a:stretch/>
            </p:blipFill>
            <p:spPr>
              <a:xfrm>
                <a:off x="5965631" y="1495824"/>
                <a:ext cx="813580" cy="813580"/>
              </a:xfrm>
              <a:prstGeom prst="rect">
                <a:avLst/>
              </a:prstGeom>
            </p:spPr>
          </p:pic>
        </p:grpSp>
        <p:sp>
          <p:nvSpPr>
            <p:cNvPr id="22" name="Rechtwinkliges Dreieck 21">
              <a:extLst>
                <a:ext uri="{FF2B5EF4-FFF2-40B4-BE49-F238E27FC236}">
                  <a16:creationId xmlns:a16="http://schemas.microsoft.com/office/drawing/2014/main" id="{26F458AC-FBB5-113B-4979-18D7EB5DEEE9}"/>
                </a:ext>
              </a:extLst>
            </p:cNvPr>
            <p:cNvSpPr/>
            <p:nvPr/>
          </p:nvSpPr>
          <p:spPr>
            <a:xfrm flipH="1">
              <a:off x="5271876" y="1602701"/>
              <a:ext cx="357134" cy="868275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5" name="Textfeld 24">
            <a:extLst>
              <a:ext uri="{FF2B5EF4-FFF2-40B4-BE49-F238E27FC236}">
                <a16:creationId xmlns:a16="http://schemas.microsoft.com/office/drawing/2014/main" id="{D1AB44DC-D92B-78D5-DD21-3D27DD1175F3}"/>
              </a:ext>
            </a:extLst>
          </p:cNvPr>
          <p:cNvSpPr txBox="1"/>
          <p:nvPr/>
        </p:nvSpPr>
        <p:spPr>
          <a:xfrm>
            <a:off x="3904637" y="3797921"/>
            <a:ext cx="41945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19208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Geneva" pitchFamily="-101" charset="-128"/>
                <a:cs typeface="Arial" panose="020B0604020202020204" pitchFamily="34" charset="0"/>
              </a:rPr>
              <a:t>Maschinenbauingenieur</a:t>
            </a:r>
          </a:p>
        </p:txBody>
      </p:sp>
    </p:spTree>
    <p:extLst>
      <p:ext uri="{BB962C8B-B14F-4D97-AF65-F5344CB8AC3E}">
        <p14:creationId xmlns:p14="http://schemas.microsoft.com/office/powerpoint/2010/main" val="34758505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FAFA4A9E-C92F-F5D6-78ED-DFC2B1350A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6929" y="388776"/>
            <a:ext cx="5801995" cy="396000"/>
          </a:xfrm>
        </p:spPr>
        <p:txBody>
          <a:bodyPr/>
          <a:lstStyle/>
          <a:p>
            <a:r>
              <a:rPr lang="de-DE" sz="1800" b="1" kern="0" dirty="0">
                <a:solidFill>
                  <a:srgbClr val="009EE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Nachhaltigkeitsmanagement leicht gemacht: Einblicke in die Nachhaltigkeitsberichterstattung nach CSRD</a:t>
            </a:r>
            <a:endParaRPr lang="de-DE" sz="2000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9CFD187-82E5-CFCC-BF3E-F83F9BE3EE6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76239" y="859128"/>
            <a:ext cx="4858644" cy="293688"/>
          </a:xfrm>
        </p:spPr>
        <p:txBody>
          <a:bodyPr/>
          <a:lstStyle/>
          <a:p>
            <a:r>
              <a:rPr lang="de-DE" sz="1600" dirty="0"/>
              <a:t>AGENDA | 09:00 – 14:00 Uhr</a:t>
            </a:r>
          </a:p>
          <a:p>
            <a:endParaRPr lang="de-DE" dirty="0"/>
          </a:p>
        </p:txBody>
      </p:sp>
      <p:sp>
        <p:nvSpPr>
          <p:cNvPr id="4" name="Inhaltsplatzhalter 1">
            <a:extLst>
              <a:ext uri="{FF2B5EF4-FFF2-40B4-BE49-F238E27FC236}">
                <a16:creationId xmlns:a16="http://schemas.microsoft.com/office/drawing/2014/main" id="{0A441B15-904D-CA08-FB1F-3DA68A328B84}"/>
              </a:ext>
            </a:extLst>
          </p:cNvPr>
          <p:cNvSpPr txBox="1">
            <a:spLocks/>
          </p:cNvSpPr>
          <p:nvPr/>
        </p:nvSpPr>
        <p:spPr>
          <a:xfrm>
            <a:off x="463310" y="1327312"/>
            <a:ext cx="8364684" cy="3773850"/>
          </a:xfrm>
          <a:prstGeom prst="rect">
            <a:avLst/>
          </a:prstGeom>
        </p:spPr>
        <p:txBody>
          <a:bodyPr vert="horz" lIns="0" tIns="0" rIns="0" bIns="0" rtlCol="0" anchor="t">
            <a:normAutofit fontScale="92500" lnSpcReduction="10000"/>
          </a:bodyPr>
          <a:lstStyle>
            <a:lvl1pPr marL="271448" indent="-271448" algn="l" defTabSz="914347" rtl="0" eaLnBrk="1" latinLnBrk="0" hangingPunct="1">
              <a:lnSpc>
                <a:spcPct val="90000"/>
              </a:lnSpc>
              <a:spcBef>
                <a:spcPts val="480"/>
              </a:spcBef>
              <a:buClr>
                <a:schemeClr val="accent1"/>
              </a:buClr>
              <a:buSzPct val="88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7027" indent="-271448" algn="l" defTabSz="914347" rtl="0" eaLnBrk="1" latinLnBrk="0" hangingPunct="1">
              <a:lnSpc>
                <a:spcPct val="90000"/>
              </a:lnSpc>
              <a:spcBef>
                <a:spcPts val="480"/>
              </a:spcBef>
              <a:buClr>
                <a:schemeClr val="accent1"/>
              </a:buClr>
              <a:buSzPct val="88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2606" indent="-265098" algn="l" defTabSz="898472" rtl="0" eaLnBrk="1" latinLnBrk="0" hangingPunct="1">
              <a:lnSpc>
                <a:spcPct val="90000"/>
              </a:lnSpc>
              <a:spcBef>
                <a:spcPts val="480"/>
              </a:spcBef>
              <a:buClr>
                <a:schemeClr val="accent1"/>
              </a:buClr>
              <a:buSzPct val="88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44535" indent="-271448" algn="l" defTabSz="914347" rtl="0" eaLnBrk="1" latinLnBrk="0" hangingPunct="1">
              <a:lnSpc>
                <a:spcPct val="90000"/>
              </a:lnSpc>
              <a:spcBef>
                <a:spcPts val="480"/>
              </a:spcBef>
              <a:buClr>
                <a:schemeClr val="accent1"/>
              </a:buClr>
              <a:buSzPct val="88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0114" indent="-265098" algn="l" defTabSz="914347" rtl="0" eaLnBrk="1" latinLnBrk="0" hangingPunct="1">
              <a:lnSpc>
                <a:spcPct val="90000"/>
              </a:lnSpc>
              <a:spcBef>
                <a:spcPts val="480"/>
              </a:spcBef>
              <a:buClr>
                <a:schemeClr val="accent1"/>
              </a:buClr>
              <a:buSzPct val="88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53" indent="-228587" algn="l" defTabSz="91434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26" indent="-228587" algn="l" defTabSz="91434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00" indent="-228587" algn="l" defTabSz="91434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73" indent="-228587" algn="l" defTabSz="91434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875" indent="0" fontAlgn="auto">
              <a:spcAft>
                <a:spcPts val="0"/>
              </a:spcAft>
              <a:buClr>
                <a:srgbClr val="009682"/>
              </a:buClr>
              <a:buNone/>
              <a:defRPr/>
            </a:pPr>
            <a:r>
              <a:rPr kumimoji="0" lang="de-DE" b="1" i="0" u="none" strike="noStrike" kern="1200" cap="none" spc="0" normalizeH="0" baseline="0" noProof="0" dirty="0">
                <a:ln>
                  <a:noFill/>
                </a:ln>
                <a:solidFill>
                  <a:srgbClr val="2C333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09:00 – 09:30 Uhr: Eintreffen I Begrüßung I Intro</a:t>
            </a:r>
            <a:endParaRPr lang="de-DE" b="0" i="0" u="none" strike="noStrike" kern="1200" cap="none" spc="0" normalizeH="0" baseline="0" noProof="0" dirty="0">
              <a:ln>
                <a:noFill/>
              </a:ln>
              <a:solidFill>
                <a:srgbClr val="2C333E"/>
              </a:solidFill>
              <a:effectLst/>
              <a:uLnTx/>
              <a:uFillTx/>
              <a:latin typeface="Arial" panose="020B0604020202020204"/>
              <a:cs typeface="Arial" panose="020B0604020202020204"/>
            </a:endParaRPr>
          </a:p>
          <a:p>
            <a:pPr marL="758825" lvl="1" indent="-285750" fontAlgn="auto">
              <a:spcAft>
                <a:spcPts val="0"/>
              </a:spcAft>
              <a:buClrTx/>
              <a:buFont typeface="Arial" panose="020B0604020202020204" pitchFamily="34" charset="0"/>
              <a:buChar char="•"/>
              <a:defRPr/>
            </a:pPr>
            <a:r>
              <a:rPr kumimoji="0" lang="de-DE" b="0" i="0" u="none" strike="noStrike" kern="1200" cap="none" spc="0" normalizeH="0" baseline="0" noProof="0" dirty="0">
                <a:ln>
                  <a:noFill/>
                </a:ln>
                <a:solidFill>
                  <a:srgbClr val="2C333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Vorstellungsrunde, Wünsche &amp; Erwartungshaltung</a:t>
            </a:r>
          </a:p>
          <a:p>
            <a:pPr marL="758825" lvl="1" indent="-285750" fontAlgn="auto">
              <a:spcAft>
                <a:spcPts val="0"/>
              </a:spcAft>
              <a:buClrTx/>
              <a:buFont typeface="Arial" panose="020B0604020202020204" pitchFamily="34" charset="0"/>
              <a:buChar char="•"/>
              <a:defRPr/>
            </a:pPr>
            <a:r>
              <a:rPr kumimoji="0" lang="de-DE" b="0" i="0" u="none" strike="noStrike" kern="1200" cap="none" spc="0" normalizeH="0" baseline="0" noProof="0" dirty="0">
                <a:ln>
                  <a:noFill/>
                </a:ln>
                <a:solidFill>
                  <a:srgbClr val="2C333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</a:t>
            </a:r>
            <a:r>
              <a:rPr lang="de-DE" dirty="0" err="1">
                <a:solidFill>
                  <a:srgbClr val="2C333E"/>
                </a:solidFill>
                <a:latin typeface="Arial" panose="020B0604020202020204"/>
              </a:rPr>
              <a:t>orkshopagenda</a:t>
            </a:r>
            <a:endParaRPr kumimoji="0" lang="de-DE" b="0" i="0" u="none" strike="noStrike" kern="1200" cap="none" spc="0" normalizeH="0" baseline="0" noProof="0" dirty="0">
              <a:ln>
                <a:noFill/>
              </a:ln>
              <a:solidFill>
                <a:srgbClr val="2C333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758825" lvl="1" indent="-285750" fontAlgn="auto">
              <a:spcAft>
                <a:spcPts val="0"/>
              </a:spcAft>
              <a:buClrTx/>
              <a:buFont typeface="Arial" panose="020B0604020202020204" pitchFamily="34" charset="0"/>
              <a:buChar char="•"/>
              <a:defRPr/>
            </a:pPr>
            <a:endParaRPr lang="de-DE" b="1" i="0" u="none" strike="noStrike" kern="1200" cap="none" spc="0" normalizeH="0" baseline="0" noProof="0" dirty="0">
              <a:ln>
                <a:noFill/>
              </a:ln>
              <a:solidFill>
                <a:srgbClr val="2C333E"/>
              </a:solidFill>
              <a:effectLst/>
              <a:uLnTx/>
              <a:uFillTx/>
              <a:latin typeface="Arial" panose="020B0604020202020204"/>
              <a:cs typeface="Arial" panose="020B0604020202020204"/>
            </a:endParaRPr>
          </a:p>
          <a:p>
            <a:pPr marL="15875" indent="0">
              <a:spcAft>
                <a:spcPts val="0"/>
              </a:spcAft>
              <a:buNone/>
              <a:defRPr/>
            </a:pPr>
            <a:r>
              <a:rPr lang="de-DE" b="1" dirty="0">
                <a:solidFill>
                  <a:srgbClr val="2C333E"/>
                </a:solidFill>
                <a:latin typeface="Arial" panose="020B0604020202020204"/>
                <a:cs typeface="Arial" panose="020B0604020202020204"/>
              </a:rPr>
              <a:t>09:30 – 10:15 Uhr: Einführung in die Corporate </a:t>
            </a:r>
            <a:r>
              <a:rPr lang="de-DE" b="1" dirty="0" err="1">
                <a:solidFill>
                  <a:srgbClr val="2C333E"/>
                </a:solidFill>
                <a:latin typeface="Arial" panose="020B0604020202020204"/>
                <a:cs typeface="Arial" panose="020B0604020202020204"/>
              </a:rPr>
              <a:t>Sustainability</a:t>
            </a:r>
            <a:r>
              <a:rPr lang="de-DE" b="1" dirty="0">
                <a:solidFill>
                  <a:srgbClr val="2C333E"/>
                </a:solidFill>
                <a:latin typeface="Arial" panose="020B0604020202020204"/>
                <a:cs typeface="Arial" panose="020B0604020202020204"/>
              </a:rPr>
              <a:t> Reporting </a:t>
            </a:r>
            <a:r>
              <a:rPr lang="de-DE" b="1" dirty="0" err="1">
                <a:solidFill>
                  <a:srgbClr val="2C333E"/>
                </a:solidFill>
                <a:latin typeface="Arial" panose="020B0604020202020204"/>
                <a:cs typeface="Arial" panose="020B0604020202020204"/>
              </a:rPr>
              <a:t>Directive</a:t>
            </a:r>
            <a:r>
              <a:rPr lang="de-DE" b="1" dirty="0">
                <a:solidFill>
                  <a:srgbClr val="2C333E"/>
                </a:solidFill>
                <a:latin typeface="Arial" panose="020B0604020202020204"/>
                <a:cs typeface="Arial" panose="020B0604020202020204"/>
              </a:rPr>
              <a:t> (CSRD)</a:t>
            </a:r>
          </a:p>
          <a:p>
            <a:pPr marL="758825" lvl="1" indent="-285750" fontAlgn="auto">
              <a:spcAft>
                <a:spcPts val="0"/>
              </a:spcAft>
              <a:buClrTx/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2C333E"/>
                </a:solidFill>
                <a:latin typeface="Arial" panose="020B0604020202020204"/>
              </a:rPr>
              <a:t>Überblick zur Gesetzgebung &amp; Corporate Sustainability Reporting Directive (CSRD)</a:t>
            </a:r>
          </a:p>
          <a:p>
            <a:pPr marL="758825" lvl="1" indent="-285750" fontAlgn="auto">
              <a:spcAft>
                <a:spcPts val="0"/>
              </a:spcAft>
              <a:buClrTx/>
              <a:buFont typeface="Arial" panose="020B0604020202020204" pitchFamily="34" charset="0"/>
              <a:buChar char="•"/>
              <a:defRPr/>
            </a:pPr>
            <a:r>
              <a:rPr lang="de-DE" dirty="0">
                <a:solidFill>
                  <a:srgbClr val="2C333E"/>
                </a:solidFill>
                <a:latin typeface="Arial" panose="020B0604020202020204"/>
              </a:rPr>
              <a:t>Bedeutung von Nachhaltigkeitsberichterstattung für Unternehmen</a:t>
            </a:r>
          </a:p>
          <a:p>
            <a:pPr marL="758825" lvl="1" indent="-285750" fontAlgn="auto">
              <a:spcAft>
                <a:spcPts val="0"/>
              </a:spcAft>
              <a:buClrTx/>
              <a:buFont typeface="Arial" panose="020B0604020202020204" pitchFamily="34" charset="0"/>
              <a:buChar char="•"/>
              <a:defRPr/>
            </a:pPr>
            <a:r>
              <a:rPr lang="de-DE" dirty="0">
                <a:solidFill>
                  <a:srgbClr val="2C333E"/>
                </a:solidFill>
                <a:latin typeface="Arial" panose="020B0604020202020204"/>
              </a:rPr>
              <a:t>Vorteile einer transparenten Nachhaltigkeitsstrategie</a:t>
            </a:r>
          </a:p>
          <a:p>
            <a:pPr marL="473075" lvl="1" indent="0">
              <a:spcAft>
                <a:spcPts val="0"/>
              </a:spcAft>
              <a:buClrTx/>
              <a:buNone/>
              <a:defRPr/>
            </a:pPr>
            <a:endParaRPr lang="de-DE" b="1" i="0" u="none" strike="noStrike" kern="1200" cap="none" spc="0" normalizeH="0" baseline="0" noProof="0" dirty="0">
              <a:ln>
                <a:noFill/>
              </a:ln>
              <a:solidFill>
                <a:srgbClr val="69C0BA"/>
              </a:solidFill>
              <a:effectLst/>
              <a:uLnTx/>
              <a:uFillTx/>
              <a:latin typeface="Arial" panose="020B0604020202020204"/>
              <a:cs typeface="Arial" panose="020B0604020202020204"/>
            </a:endParaRPr>
          </a:p>
          <a:p>
            <a:pPr marL="15875" indent="0">
              <a:spcAft>
                <a:spcPts val="0"/>
              </a:spcAft>
              <a:buNone/>
              <a:defRPr/>
            </a:pPr>
            <a:r>
              <a:rPr lang="de-DE" b="1" dirty="0">
                <a:solidFill>
                  <a:srgbClr val="2C333E"/>
                </a:solidFill>
                <a:latin typeface="Arial" panose="020B0604020202020204"/>
                <a:cs typeface="Arial" panose="020B0604020202020204"/>
              </a:rPr>
              <a:t>10:15 –11:00 Uhr Praxisbeispiele &amp; Best Practices</a:t>
            </a:r>
          </a:p>
          <a:p>
            <a:pPr marL="758825" lvl="1" indent="-285750" fontAlgn="auto">
              <a:spcAft>
                <a:spcPts val="0"/>
              </a:spcAft>
              <a:buClrTx/>
              <a:buFont typeface="Arial" panose="020B0604020202020204" pitchFamily="34" charset="0"/>
              <a:buChar char="•"/>
              <a:defRPr/>
            </a:pPr>
            <a:r>
              <a:rPr lang="de-DE" dirty="0">
                <a:solidFill>
                  <a:srgbClr val="2C333E"/>
                </a:solidFill>
                <a:latin typeface="Arial" panose="020B0604020202020204"/>
              </a:rPr>
              <a:t>Aufbau &amp; Struktur von Nachhaltigkeitsberichten</a:t>
            </a:r>
          </a:p>
          <a:p>
            <a:pPr marL="758825" lvl="1" indent="-285750" fontAlgn="auto">
              <a:spcAft>
                <a:spcPts val="0"/>
              </a:spcAft>
              <a:buClrTx/>
              <a:buFont typeface="Arial" panose="020B0604020202020204" pitchFamily="34" charset="0"/>
              <a:buChar char="•"/>
              <a:defRPr/>
            </a:pPr>
            <a:r>
              <a:rPr lang="de-DE" dirty="0">
                <a:solidFill>
                  <a:srgbClr val="2C333E"/>
                </a:solidFill>
                <a:latin typeface="Arial" panose="020B0604020202020204"/>
              </a:rPr>
              <a:t>Unternehmensbeispiele</a:t>
            </a:r>
          </a:p>
          <a:p>
            <a:pPr marL="15875" indent="0">
              <a:spcAft>
                <a:spcPts val="0"/>
              </a:spcAft>
              <a:buNone/>
              <a:defRPr/>
            </a:pPr>
            <a:endParaRPr lang="de-DE" b="1" dirty="0">
              <a:solidFill>
                <a:srgbClr val="2C333E"/>
              </a:solidFill>
              <a:latin typeface="Arial" panose="020B0604020202020204"/>
              <a:cs typeface="Arial" panose="020B0604020202020204"/>
            </a:endParaRPr>
          </a:p>
          <a:p>
            <a:pPr marL="15875" indent="0">
              <a:spcAft>
                <a:spcPts val="600"/>
              </a:spcAft>
              <a:buNone/>
              <a:defRPr/>
            </a:pPr>
            <a:r>
              <a:rPr lang="de-DE" b="1" dirty="0">
                <a:solidFill>
                  <a:srgbClr val="2C333E"/>
                </a:solidFill>
                <a:latin typeface="Arial" panose="020B0604020202020204"/>
                <a:cs typeface="Arial" panose="020B0604020202020204"/>
              </a:rPr>
              <a:t>11:00 – 11:15 Uhr Time </a:t>
            </a:r>
            <a:r>
              <a:rPr lang="de-DE" b="1" dirty="0" err="1">
                <a:solidFill>
                  <a:srgbClr val="2C333E"/>
                </a:solidFill>
                <a:latin typeface="Arial" panose="020B0604020202020204"/>
                <a:cs typeface="Arial" panose="020B0604020202020204"/>
              </a:rPr>
              <a:t>for</a:t>
            </a:r>
            <a:r>
              <a:rPr lang="de-DE" b="1" dirty="0">
                <a:solidFill>
                  <a:srgbClr val="2C333E"/>
                </a:solidFill>
                <a:latin typeface="Arial" panose="020B0604020202020204"/>
                <a:cs typeface="Arial" panose="020B0604020202020204"/>
              </a:rPr>
              <a:t> Coffee</a:t>
            </a:r>
          </a:p>
          <a:p>
            <a:pPr marL="473075" lvl="1" indent="0">
              <a:spcAft>
                <a:spcPts val="0"/>
              </a:spcAft>
              <a:buClrTx/>
              <a:buNone/>
              <a:defRPr/>
            </a:pPr>
            <a:endParaRPr lang="de-DE" b="1" dirty="0">
              <a:solidFill>
                <a:srgbClr val="69C0BA"/>
              </a:solidFill>
              <a:latin typeface="Arial" panose="020B0604020202020204"/>
              <a:cs typeface="Arial" panose="020B0604020202020204"/>
            </a:endParaRPr>
          </a:p>
          <a:p>
            <a:pPr marL="758825" marR="0" lvl="1" indent="-285750" algn="l" defTabSz="914347" rtl="0" eaLnBrk="1" fontAlgn="auto" latinLnBrk="0" hangingPunct="1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Tx/>
              <a:buSzPct val="88000"/>
              <a:buFont typeface="Arial" panose="020B0604020202020204" pitchFamily="34" charset="0"/>
              <a:buChar char="•"/>
              <a:tabLst/>
              <a:defRPr/>
            </a:pPr>
            <a:endParaRPr lang="de-DE" sz="1400" i="0" u="none" strike="noStrike" kern="1200" cap="none" spc="0" normalizeH="0" baseline="0" noProof="0" dirty="0">
              <a:ln>
                <a:noFill/>
              </a:ln>
              <a:solidFill>
                <a:srgbClr val="2C333E"/>
              </a:solidFill>
              <a:effectLst/>
              <a:uLnTx/>
              <a:uFillTx/>
              <a:latin typeface="Arial" panose="020B0604020202020204"/>
              <a:cs typeface="Arial" panose="020B0604020202020204"/>
            </a:endParaRPr>
          </a:p>
          <a:p>
            <a:pPr marL="473075" marR="0" lvl="1" indent="0" algn="l" defTabSz="914347" rtl="0" eaLnBrk="1" fontAlgn="auto" latinLnBrk="0" hangingPunct="1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Tx/>
              <a:buSzPct val="88000"/>
              <a:buNone/>
              <a:tabLst/>
              <a:defRPr/>
            </a:pPr>
            <a:endParaRPr lang="de-DE" sz="14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/>
              <a:cs typeface="Arial" panose="020B0604020202020204"/>
            </a:endParaRPr>
          </a:p>
          <a:p>
            <a:pPr marL="473075" marR="0" lvl="1" indent="0" algn="l" defTabSz="914347" rtl="0" eaLnBrk="1" fontAlgn="auto" latinLnBrk="0" hangingPunct="1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Tx/>
              <a:buSzPct val="88000"/>
              <a:buNone/>
              <a:tabLst/>
              <a:defRPr/>
            </a:pPr>
            <a:endParaRPr lang="de-DE" sz="6400" i="0" u="none" strike="noStrike" kern="1200" cap="none" spc="0" normalizeH="0" baseline="0" noProof="0" dirty="0">
              <a:ln>
                <a:noFill/>
              </a:ln>
              <a:solidFill>
                <a:srgbClr val="2C333E"/>
              </a:solidFill>
              <a:effectLst/>
              <a:uLnTx/>
              <a:uFillTx/>
              <a:latin typeface="Arial" panose="020B0604020202020204"/>
              <a:cs typeface="Arial" panose="020B0604020202020204"/>
            </a:endParaRPr>
          </a:p>
          <a:p>
            <a:pPr marL="473075" lvl="1" indent="0" fontAlgn="auto">
              <a:spcAft>
                <a:spcPts val="0"/>
              </a:spcAft>
              <a:buClr>
                <a:srgbClr val="009682"/>
              </a:buClr>
              <a:buNone/>
              <a:defRPr/>
            </a:pPr>
            <a:endParaRPr lang="de-DE" dirty="0">
              <a:solidFill>
                <a:srgbClr val="2C333E"/>
              </a:solidFill>
              <a:latin typeface="Arial" panose="020B0604020202020204"/>
              <a:cs typeface="Arial" panose="020B0604020202020204"/>
            </a:endParaRPr>
          </a:p>
          <a:p>
            <a:pPr marL="15875" lvl="1" indent="0" fontAlgn="auto">
              <a:spcAft>
                <a:spcPts val="0"/>
              </a:spcAft>
              <a:buClr>
                <a:srgbClr val="009682"/>
              </a:buClr>
              <a:buNone/>
              <a:defRPr/>
            </a:pPr>
            <a:endParaRPr lang="de-DE" b="1" dirty="0">
              <a:solidFill>
                <a:srgbClr val="2C333E"/>
              </a:solidFill>
              <a:latin typeface="Arial" panose="020B0604020202020204"/>
              <a:cs typeface="Arial" panose="020B0604020202020204"/>
            </a:endParaRPr>
          </a:p>
          <a:p>
            <a:pPr marL="15875" indent="0" fontAlgn="auto">
              <a:spcAft>
                <a:spcPts val="0"/>
              </a:spcAft>
              <a:buClr>
                <a:srgbClr val="009682"/>
              </a:buClr>
              <a:buNone/>
              <a:defRPr/>
            </a:pPr>
            <a:endParaRPr lang="de-DE" dirty="0">
              <a:solidFill>
                <a:srgbClr val="2C333E"/>
              </a:solidFill>
              <a:latin typeface="Arial" panose="020B0604020202020204"/>
              <a:cs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7828106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FAFA4A9E-C92F-F5D6-78ED-DFC2B1350A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6929" y="388776"/>
            <a:ext cx="5801995" cy="396000"/>
          </a:xfrm>
        </p:spPr>
        <p:txBody>
          <a:bodyPr/>
          <a:lstStyle/>
          <a:p>
            <a:r>
              <a:rPr lang="de-DE" sz="1800" b="1" kern="0" dirty="0">
                <a:solidFill>
                  <a:srgbClr val="009EE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Nachhaltigkeitsmanagement leicht gemacht: Einblicke in die Nachhaltigkeitsberichterstattung nach CSRD</a:t>
            </a:r>
            <a:endParaRPr lang="de-DE" sz="2000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9CFD187-82E5-CFCC-BF3E-F83F9BE3EE6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76239" y="859128"/>
            <a:ext cx="4858644" cy="293688"/>
          </a:xfrm>
        </p:spPr>
        <p:txBody>
          <a:bodyPr/>
          <a:lstStyle/>
          <a:p>
            <a:r>
              <a:rPr lang="de-DE" sz="1600" dirty="0"/>
              <a:t>AGENDA | 09:00 – 14:00 Uhr</a:t>
            </a:r>
          </a:p>
          <a:p>
            <a:endParaRPr lang="de-DE" dirty="0"/>
          </a:p>
        </p:txBody>
      </p:sp>
      <p:sp>
        <p:nvSpPr>
          <p:cNvPr id="4" name="Inhaltsplatzhalter 1">
            <a:extLst>
              <a:ext uri="{FF2B5EF4-FFF2-40B4-BE49-F238E27FC236}">
                <a16:creationId xmlns:a16="http://schemas.microsoft.com/office/drawing/2014/main" id="{0A441B15-904D-CA08-FB1F-3DA68A328B84}"/>
              </a:ext>
            </a:extLst>
          </p:cNvPr>
          <p:cNvSpPr txBox="1">
            <a:spLocks/>
          </p:cNvSpPr>
          <p:nvPr/>
        </p:nvSpPr>
        <p:spPr>
          <a:xfrm>
            <a:off x="463310" y="1327312"/>
            <a:ext cx="8364684" cy="377385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271448" indent="-271448" algn="l" defTabSz="914347" rtl="0" eaLnBrk="1" latinLnBrk="0" hangingPunct="1">
              <a:lnSpc>
                <a:spcPct val="90000"/>
              </a:lnSpc>
              <a:spcBef>
                <a:spcPts val="480"/>
              </a:spcBef>
              <a:buClr>
                <a:schemeClr val="accent1"/>
              </a:buClr>
              <a:buSzPct val="88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7027" indent="-271448" algn="l" defTabSz="914347" rtl="0" eaLnBrk="1" latinLnBrk="0" hangingPunct="1">
              <a:lnSpc>
                <a:spcPct val="90000"/>
              </a:lnSpc>
              <a:spcBef>
                <a:spcPts val="480"/>
              </a:spcBef>
              <a:buClr>
                <a:schemeClr val="accent1"/>
              </a:buClr>
              <a:buSzPct val="88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2606" indent="-265098" algn="l" defTabSz="898472" rtl="0" eaLnBrk="1" latinLnBrk="0" hangingPunct="1">
              <a:lnSpc>
                <a:spcPct val="90000"/>
              </a:lnSpc>
              <a:spcBef>
                <a:spcPts val="480"/>
              </a:spcBef>
              <a:buClr>
                <a:schemeClr val="accent1"/>
              </a:buClr>
              <a:buSzPct val="88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44535" indent="-271448" algn="l" defTabSz="914347" rtl="0" eaLnBrk="1" latinLnBrk="0" hangingPunct="1">
              <a:lnSpc>
                <a:spcPct val="90000"/>
              </a:lnSpc>
              <a:spcBef>
                <a:spcPts val="480"/>
              </a:spcBef>
              <a:buClr>
                <a:schemeClr val="accent1"/>
              </a:buClr>
              <a:buSzPct val="88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0114" indent="-265098" algn="l" defTabSz="914347" rtl="0" eaLnBrk="1" latinLnBrk="0" hangingPunct="1">
              <a:lnSpc>
                <a:spcPct val="90000"/>
              </a:lnSpc>
              <a:spcBef>
                <a:spcPts val="480"/>
              </a:spcBef>
              <a:buClr>
                <a:schemeClr val="accent1"/>
              </a:buClr>
              <a:buSzPct val="88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53" indent="-228587" algn="l" defTabSz="91434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26" indent="-228587" algn="l" defTabSz="91434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00" indent="-228587" algn="l" defTabSz="91434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73" indent="-228587" algn="l" defTabSz="91434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875" indent="0">
              <a:spcAft>
                <a:spcPts val="0"/>
              </a:spcAft>
              <a:buNone/>
              <a:defRPr/>
            </a:pPr>
            <a:r>
              <a:rPr lang="de-DE" sz="1500" b="1" dirty="0">
                <a:solidFill>
                  <a:srgbClr val="2C333E"/>
                </a:solidFill>
                <a:latin typeface="Arial" panose="020B0604020202020204"/>
                <a:cs typeface="Arial" panose="020B0604020202020204"/>
              </a:rPr>
              <a:t>11:15 – 12:30 Uhr: Workshop: Verbräuche erfassen und Daten für Nachhaltigkeitsberichte nutzen</a:t>
            </a:r>
            <a:br>
              <a:rPr lang="de-DE" sz="1500" b="1" dirty="0">
                <a:solidFill>
                  <a:srgbClr val="2C333E"/>
                </a:solidFill>
                <a:latin typeface="Arial" panose="020B0604020202020204"/>
                <a:cs typeface="Arial" panose="020B0604020202020204"/>
              </a:rPr>
            </a:br>
            <a:endParaRPr lang="de-DE" sz="1500" b="1" dirty="0">
              <a:solidFill>
                <a:srgbClr val="2C333E"/>
              </a:solidFill>
              <a:latin typeface="Arial" panose="020B0604020202020204"/>
              <a:cs typeface="Arial" panose="020B0604020202020204"/>
            </a:endParaRPr>
          </a:p>
          <a:p>
            <a:pPr marL="15875" indent="0">
              <a:spcAft>
                <a:spcPts val="0"/>
              </a:spcAft>
              <a:buNone/>
              <a:defRPr/>
            </a:pPr>
            <a:r>
              <a:rPr lang="de-DE" sz="1500" dirty="0">
                <a:solidFill>
                  <a:srgbClr val="2C333E"/>
                </a:solidFill>
                <a:latin typeface="Arial" panose="020B0604020202020204"/>
                <a:cs typeface="Arial" panose="020B0604020202020204"/>
              </a:rPr>
              <a:t>Wie können Verbräuche erfasst und Daten genutzt werden?</a:t>
            </a:r>
          </a:p>
          <a:p>
            <a:pPr marL="758825" lvl="1" indent="-285750">
              <a:spcAft>
                <a:spcPts val="0"/>
              </a:spcAft>
              <a:buClrTx/>
              <a:buFont typeface="Arial" panose="020B0604020202020204" pitchFamily="34" charset="0"/>
              <a:buChar char="•"/>
              <a:defRPr/>
            </a:pPr>
            <a:r>
              <a:rPr lang="de-DE" sz="1500" dirty="0">
                <a:solidFill>
                  <a:srgbClr val="2C333E"/>
                </a:solidFill>
                <a:latin typeface="Arial" panose="020B0604020202020204"/>
                <a:cs typeface="Arial" panose="020B0604020202020204"/>
              </a:rPr>
              <a:t>Wo stehe ich mit meinem Unternehmen?</a:t>
            </a:r>
          </a:p>
          <a:p>
            <a:pPr marL="1114425" lvl="2" indent="-264795">
              <a:spcAft>
                <a:spcPts val="0"/>
              </a:spcAft>
              <a:buClrTx/>
              <a:buFont typeface="Wingdings" panose="020B0604020202020204" pitchFamily="34" charset="0"/>
              <a:buChar char="§"/>
              <a:defRPr/>
            </a:pPr>
            <a:r>
              <a:rPr lang="de-DE" sz="1400" dirty="0">
                <a:solidFill>
                  <a:srgbClr val="2C333E"/>
                </a:solidFill>
                <a:latin typeface="Arial" panose="020B0604020202020204"/>
                <a:cs typeface="Arial" panose="020B0604020202020204"/>
              </a:rPr>
              <a:t>Welche Daten erhebe ich bereits?</a:t>
            </a:r>
          </a:p>
          <a:p>
            <a:pPr marL="1114425" lvl="2" indent="-264795">
              <a:spcAft>
                <a:spcPts val="0"/>
              </a:spcAft>
              <a:buClrTx/>
              <a:buFont typeface="Wingdings" panose="020B0604020202020204" pitchFamily="34" charset="0"/>
              <a:buChar char="§"/>
              <a:defRPr/>
            </a:pPr>
            <a:r>
              <a:rPr lang="de-DE" sz="1400" dirty="0">
                <a:solidFill>
                  <a:srgbClr val="2C333E"/>
                </a:solidFill>
                <a:latin typeface="Arial" panose="020B0604020202020204"/>
                <a:cs typeface="Arial" panose="020B0604020202020204"/>
              </a:rPr>
              <a:t>Was muss ich tun, um "konform" zu werden?</a:t>
            </a:r>
          </a:p>
          <a:p>
            <a:pPr marL="1114425" lvl="2" indent="-264795">
              <a:spcAft>
                <a:spcPts val="0"/>
              </a:spcAft>
              <a:buClrTx/>
              <a:buFont typeface="Wingdings" panose="020B0604020202020204" pitchFamily="34" charset="0"/>
              <a:buChar char="§"/>
              <a:defRPr/>
            </a:pPr>
            <a:r>
              <a:rPr lang="de-DE" sz="1400" dirty="0">
                <a:solidFill>
                  <a:srgbClr val="2C333E"/>
                </a:solidFill>
                <a:latin typeface="Arial" panose="020B0604020202020204"/>
                <a:cs typeface="Arial" panose="020B0604020202020204"/>
              </a:rPr>
              <a:t>Erfüllen von Berichtspflichten - und dann? Chancen durch die Erfassung von Verbräuchen</a:t>
            </a:r>
          </a:p>
          <a:p>
            <a:pPr marL="758825" lvl="1" indent="-285750">
              <a:spcAft>
                <a:spcPts val="0"/>
              </a:spcAft>
              <a:buClrTx/>
              <a:buFont typeface="Arial" panose="020B0604020202020204" pitchFamily="34" charset="0"/>
              <a:buChar char="•"/>
              <a:defRPr/>
            </a:pPr>
            <a:r>
              <a:rPr lang="de-DE" sz="1500" dirty="0">
                <a:solidFill>
                  <a:srgbClr val="2C333E"/>
                </a:solidFill>
                <a:latin typeface="Arial" panose="020B0604020202020204"/>
                <a:cs typeface="Arial" panose="020B0604020202020204"/>
              </a:rPr>
              <a:t>Diskussion von Herausforderungen &amp; Lösungen</a:t>
            </a:r>
          </a:p>
          <a:p>
            <a:pPr marL="473075" lvl="1" indent="0" fontAlgn="auto">
              <a:spcAft>
                <a:spcPts val="0"/>
              </a:spcAft>
              <a:buClrTx/>
              <a:buNone/>
              <a:defRPr/>
            </a:pPr>
            <a:endParaRPr lang="de-DE" sz="1500" dirty="0">
              <a:solidFill>
                <a:srgbClr val="2C333E"/>
              </a:solidFill>
              <a:latin typeface="Arial" panose="020B0604020202020204"/>
              <a:cs typeface="Arial" panose="020B0604020202020204"/>
            </a:endParaRPr>
          </a:p>
          <a:p>
            <a:pPr marL="117475" indent="0" fontAlgn="auto">
              <a:spcAft>
                <a:spcPts val="0"/>
              </a:spcAft>
              <a:buClrTx/>
              <a:buNone/>
              <a:defRPr/>
            </a:pPr>
            <a:r>
              <a:rPr lang="de-DE" sz="1500" b="1" dirty="0">
                <a:solidFill>
                  <a:srgbClr val="2C333E"/>
                </a:solidFill>
                <a:latin typeface="Arial" panose="020B0604020202020204"/>
                <a:cs typeface="Arial" panose="020B0604020202020204"/>
              </a:rPr>
              <a:t>12:30 – 13:30 Uhr: Mittagspause</a:t>
            </a:r>
          </a:p>
          <a:p>
            <a:pPr marL="117475" indent="0" fontAlgn="auto">
              <a:spcAft>
                <a:spcPts val="0"/>
              </a:spcAft>
              <a:buClrTx/>
              <a:buNone/>
              <a:defRPr/>
            </a:pPr>
            <a:endParaRPr lang="de-DE" sz="1500" b="1" dirty="0">
              <a:solidFill>
                <a:srgbClr val="2C333E"/>
              </a:solidFill>
              <a:latin typeface="Arial" panose="020B0604020202020204"/>
              <a:cs typeface="Arial" panose="020B0604020202020204"/>
            </a:endParaRPr>
          </a:p>
          <a:p>
            <a:pPr marL="117475" indent="0" fontAlgn="auto">
              <a:spcAft>
                <a:spcPts val="0"/>
              </a:spcAft>
              <a:buClrTx/>
              <a:buNone/>
              <a:defRPr/>
            </a:pPr>
            <a:r>
              <a:rPr lang="de-DE" sz="1500" b="1" dirty="0">
                <a:solidFill>
                  <a:srgbClr val="2C333E"/>
                </a:solidFill>
                <a:latin typeface="Arial" panose="020B0604020202020204"/>
                <a:cs typeface="Arial" panose="020B0604020202020204"/>
              </a:rPr>
              <a:t>13:30 – 14:00 Uhr: Abschluss &amp; Feedback</a:t>
            </a:r>
          </a:p>
          <a:p>
            <a:pPr marL="117475" indent="0" fontAlgn="auto">
              <a:spcAft>
                <a:spcPts val="0"/>
              </a:spcAft>
              <a:buClrTx/>
              <a:buNone/>
              <a:defRPr/>
            </a:pPr>
            <a:endParaRPr lang="de-DE" dirty="0">
              <a:solidFill>
                <a:srgbClr val="2C333E"/>
              </a:solidFill>
              <a:latin typeface="Arial" panose="020B0604020202020204"/>
              <a:cs typeface="Arial" panose="020B0604020202020204"/>
            </a:endParaRPr>
          </a:p>
          <a:p>
            <a:pPr marL="758825" lvl="1" indent="-285750" fontAlgn="auto">
              <a:spcAft>
                <a:spcPts val="0"/>
              </a:spcAft>
              <a:buClrTx/>
              <a:buFont typeface="Arial" panose="020B0604020202020204" pitchFamily="34" charset="0"/>
              <a:buChar char="•"/>
              <a:defRPr/>
            </a:pPr>
            <a:endParaRPr lang="de-DE" dirty="0">
              <a:solidFill>
                <a:srgbClr val="2C333E"/>
              </a:solidFill>
              <a:latin typeface="Arial" panose="020B0604020202020204"/>
            </a:endParaRPr>
          </a:p>
          <a:p>
            <a:pPr marL="758825" lvl="1" indent="-285750" fontAlgn="auto">
              <a:spcAft>
                <a:spcPts val="0"/>
              </a:spcAft>
              <a:buClrTx/>
              <a:buFont typeface="Arial" panose="020B0604020202020204" pitchFamily="34" charset="0"/>
              <a:buChar char="•"/>
              <a:defRPr/>
            </a:pPr>
            <a:endParaRPr kumimoji="0" lang="de-DE" b="0" i="0" u="none" strike="noStrike" kern="1200" cap="none" spc="0" normalizeH="0" baseline="0" noProof="0" dirty="0">
              <a:ln>
                <a:noFill/>
              </a:ln>
              <a:solidFill>
                <a:srgbClr val="2C333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758825" lvl="1" indent="-285750" fontAlgn="auto">
              <a:spcAft>
                <a:spcPts val="0"/>
              </a:spcAft>
              <a:buClrTx/>
              <a:buFont typeface="Arial" panose="020B0604020202020204" pitchFamily="34" charset="0"/>
              <a:buChar char="•"/>
              <a:defRPr/>
            </a:pPr>
            <a:endParaRPr lang="de-DE" b="1" i="0" u="none" strike="noStrike" kern="1200" cap="none" spc="0" normalizeH="0" baseline="0" noProof="0" dirty="0">
              <a:ln>
                <a:noFill/>
              </a:ln>
              <a:solidFill>
                <a:srgbClr val="2C333E"/>
              </a:solidFill>
              <a:effectLst/>
              <a:uLnTx/>
              <a:uFillTx/>
              <a:latin typeface="Arial" panose="020B0604020202020204"/>
              <a:cs typeface="Arial" panose="020B0604020202020204"/>
            </a:endParaRPr>
          </a:p>
          <a:p>
            <a:pPr marL="473075" lvl="1" indent="0">
              <a:spcAft>
                <a:spcPts val="0"/>
              </a:spcAft>
              <a:buClrTx/>
              <a:buNone/>
              <a:defRPr/>
            </a:pPr>
            <a:endParaRPr lang="de-DE" b="1" dirty="0">
              <a:solidFill>
                <a:srgbClr val="69C0BA"/>
              </a:solidFill>
              <a:latin typeface="Arial" panose="020B0604020202020204"/>
              <a:cs typeface="Arial" panose="020B0604020202020204"/>
            </a:endParaRPr>
          </a:p>
          <a:p>
            <a:pPr marL="473075" marR="0" lvl="1" indent="0" algn="l" defTabSz="914347" rtl="0" eaLnBrk="1" fontAlgn="auto" latinLnBrk="0" hangingPunct="1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Tx/>
              <a:buSzPct val="88000"/>
              <a:buNone/>
              <a:tabLst/>
              <a:defRPr/>
            </a:pPr>
            <a:endParaRPr lang="de-DE" sz="14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/>
              <a:cs typeface="Arial" panose="020B0604020202020204"/>
            </a:endParaRPr>
          </a:p>
          <a:p>
            <a:pPr marL="473075" marR="0" lvl="1" indent="0" algn="l" defTabSz="914347" rtl="0" eaLnBrk="1" fontAlgn="auto" latinLnBrk="0" hangingPunct="1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Tx/>
              <a:buSzPct val="88000"/>
              <a:buNone/>
              <a:tabLst/>
              <a:defRPr/>
            </a:pPr>
            <a:endParaRPr lang="de-DE" sz="6400" i="0" u="none" strike="noStrike" kern="1200" cap="none" spc="0" normalizeH="0" baseline="0" noProof="0" dirty="0">
              <a:ln>
                <a:noFill/>
              </a:ln>
              <a:solidFill>
                <a:srgbClr val="2C333E"/>
              </a:solidFill>
              <a:effectLst/>
              <a:uLnTx/>
              <a:uFillTx/>
              <a:latin typeface="Arial" panose="020B0604020202020204"/>
              <a:cs typeface="Arial" panose="020B0604020202020204"/>
            </a:endParaRPr>
          </a:p>
          <a:p>
            <a:pPr marL="473075" lvl="1" indent="0" fontAlgn="auto">
              <a:spcAft>
                <a:spcPts val="0"/>
              </a:spcAft>
              <a:buClr>
                <a:srgbClr val="009682"/>
              </a:buClr>
              <a:buNone/>
              <a:defRPr/>
            </a:pPr>
            <a:endParaRPr lang="de-DE" dirty="0">
              <a:solidFill>
                <a:srgbClr val="2C333E"/>
              </a:solidFill>
              <a:latin typeface="Arial" panose="020B0604020202020204"/>
              <a:cs typeface="Arial" panose="020B0604020202020204"/>
            </a:endParaRPr>
          </a:p>
          <a:p>
            <a:pPr marL="15875" lvl="1" indent="0" fontAlgn="auto">
              <a:spcAft>
                <a:spcPts val="0"/>
              </a:spcAft>
              <a:buClr>
                <a:srgbClr val="009682"/>
              </a:buClr>
              <a:buNone/>
              <a:defRPr/>
            </a:pPr>
            <a:endParaRPr lang="de-DE" b="1" dirty="0">
              <a:solidFill>
                <a:srgbClr val="2C333E"/>
              </a:solidFill>
              <a:latin typeface="Arial" panose="020B0604020202020204"/>
              <a:cs typeface="Arial" panose="020B0604020202020204"/>
            </a:endParaRPr>
          </a:p>
          <a:p>
            <a:pPr marL="15875" indent="0" fontAlgn="auto">
              <a:spcAft>
                <a:spcPts val="0"/>
              </a:spcAft>
              <a:buClr>
                <a:srgbClr val="009682"/>
              </a:buClr>
              <a:buNone/>
              <a:defRPr/>
            </a:pPr>
            <a:endParaRPr lang="de-DE" dirty="0">
              <a:solidFill>
                <a:srgbClr val="2C333E"/>
              </a:solidFill>
              <a:latin typeface="Arial" panose="020B0604020202020204"/>
              <a:cs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3288416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rafik 66">
            <a:extLst>
              <a:ext uri="{FF2B5EF4-FFF2-40B4-BE49-F238E27FC236}">
                <a16:creationId xmlns:a16="http://schemas.microsoft.com/office/drawing/2014/main" id="{3DA35A66-58EF-3917-0729-57CA31F1B0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0000"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b="37812"/>
          <a:stretch/>
        </p:blipFill>
        <p:spPr>
          <a:xfrm>
            <a:off x="6632" y="1320698"/>
            <a:ext cx="9143999" cy="3826836"/>
          </a:xfrm>
          <a:prstGeom prst="rect">
            <a:avLst/>
          </a:prstGeom>
        </p:spPr>
      </p:pic>
      <p:sp>
        <p:nvSpPr>
          <p:cNvPr id="37" name="Google Shape;1101;p50">
            <a:extLst>
              <a:ext uri="{FF2B5EF4-FFF2-40B4-BE49-F238E27FC236}">
                <a16:creationId xmlns:a16="http://schemas.microsoft.com/office/drawing/2014/main" id="{7EAD99D7-2FA8-9BB4-780B-9BD4B168F433}"/>
              </a:ext>
            </a:extLst>
          </p:cNvPr>
          <p:cNvSpPr txBox="1">
            <a:spLocks/>
          </p:cNvSpPr>
          <p:nvPr/>
        </p:nvSpPr>
        <p:spPr>
          <a:xfrm>
            <a:off x="985840" y="1837813"/>
            <a:ext cx="2975751" cy="6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None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None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None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None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None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None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None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None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Work Sans"/>
              <a:buNone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Work Sans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ork Sans"/>
              </a:rPr>
              <a:t>Überblick zur aktuellen Regulatorik</a:t>
            </a:r>
          </a:p>
        </p:txBody>
      </p:sp>
      <p:sp>
        <p:nvSpPr>
          <p:cNvPr id="38" name="Google Shape;1102;p50">
            <a:extLst>
              <a:ext uri="{FF2B5EF4-FFF2-40B4-BE49-F238E27FC236}">
                <a16:creationId xmlns:a16="http://schemas.microsoft.com/office/drawing/2014/main" id="{0D0D0538-52B7-FB8E-C18B-C5B61279C9CF}"/>
              </a:ext>
            </a:extLst>
          </p:cNvPr>
          <p:cNvSpPr txBox="1">
            <a:spLocks/>
          </p:cNvSpPr>
          <p:nvPr/>
        </p:nvSpPr>
        <p:spPr>
          <a:xfrm>
            <a:off x="5182408" y="1766067"/>
            <a:ext cx="2975751" cy="6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None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None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None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None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None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None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None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None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Work Sans"/>
              <a:buNone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Work Sans"/>
              <a:buNone/>
              <a:tabLst/>
              <a:defRPr/>
            </a:pPr>
            <a:r>
              <a:rPr kumimoji="0" lang="de-DE" sz="1400" b="1" i="0" u="none" strike="noStrike" kern="0" cap="none" spc="0" normalizeH="0" baseline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ork Sans"/>
              </a:rPr>
              <a:t>Verständnis für Struktur von Nachhaltigkeitsberichten</a:t>
            </a:r>
          </a:p>
        </p:txBody>
      </p:sp>
      <p:sp>
        <p:nvSpPr>
          <p:cNvPr id="39" name="Google Shape;1103;p50">
            <a:extLst>
              <a:ext uri="{FF2B5EF4-FFF2-40B4-BE49-F238E27FC236}">
                <a16:creationId xmlns:a16="http://schemas.microsoft.com/office/drawing/2014/main" id="{CB8AB0C6-623B-39F9-5BF8-E840B8DF8F28}"/>
              </a:ext>
            </a:extLst>
          </p:cNvPr>
          <p:cNvSpPr txBox="1">
            <a:spLocks/>
          </p:cNvSpPr>
          <p:nvPr/>
        </p:nvSpPr>
        <p:spPr>
          <a:xfrm>
            <a:off x="1004631" y="2839940"/>
            <a:ext cx="2752200" cy="6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None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None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None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None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None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None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None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None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Work Sans"/>
              <a:buNone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Work Sans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ork Sans"/>
              </a:rPr>
              <a:t>Verständnis für Anforderungen &amp; Ziele der CSRD</a:t>
            </a:r>
          </a:p>
        </p:txBody>
      </p:sp>
      <p:sp>
        <p:nvSpPr>
          <p:cNvPr id="40" name="Google Shape;1104;p50">
            <a:extLst>
              <a:ext uri="{FF2B5EF4-FFF2-40B4-BE49-F238E27FC236}">
                <a16:creationId xmlns:a16="http://schemas.microsoft.com/office/drawing/2014/main" id="{51A480EE-E142-ED4B-B2B9-B83E376DA7B3}"/>
              </a:ext>
            </a:extLst>
          </p:cNvPr>
          <p:cNvSpPr txBox="1">
            <a:spLocks/>
          </p:cNvSpPr>
          <p:nvPr/>
        </p:nvSpPr>
        <p:spPr>
          <a:xfrm>
            <a:off x="5182407" y="2867671"/>
            <a:ext cx="3585353" cy="6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None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None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None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None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None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None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None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None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Work Sans"/>
              <a:buNone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pPr marL="0" lvl="0" indent="0" eaLnBrk="1" fontAlgn="auto" hangingPunct="1">
              <a:buClr>
                <a:srgbClr val="FFFFFF"/>
              </a:buClr>
            </a:pPr>
            <a:r>
              <a:rPr kumimoji="0" lang="de-DE" sz="1400" b="1" i="0" u="none" strike="noStrike" kern="0" cap="none" spc="0" normalizeH="0" baseline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ork Sans"/>
              </a:rPr>
              <a:t>Entwicklung von Strategien zur Integration von Nachhaltigkeitsaspekten in die Unternehmensstruktur</a:t>
            </a:r>
          </a:p>
        </p:txBody>
      </p:sp>
      <p:sp>
        <p:nvSpPr>
          <p:cNvPr id="45" name="Google Shape;1109;p50">
            <a:extLst>
              <a:ext uri="{FF2B5EF4-FFF2-40B4-BE49-F238E27FC236}">
                <a16:creationId xmlns:a16="http://schemas.microsoft.com/office/drawing/2014/main" id="{B4D617AD-5C98-FBDF-EB4E-64FFA4C423C0}"/>
              </a:ext>
            </a:extLst>
          </p:cNvPr>
          <p:cNvSpPr/>
          <p:nvPr/>
        </p:nvSpPr>
        <p:spPr>
          <a:xfrm>
            <a:off x="4486026" y="1811190"/>
            <a:ext cx="491302" cy="509045"/>
          </a:xfrm>
          <a:custGeom>
            <a:avLst/>
            <a:gdLst/>
            <a:ahLst/>
            <a:cxnLst/>
            <a:rect l="l" t="t" r="r" b="b"/>
            <a:pathLst>
              <a:path w="14179" h="14690" extrusionOk="0">
                <a:moveTo>
                  <a:pt x="9047" y="1746"/>
                </a:moveTo>
                <a:lnTo>
                  <a:pt x="9312" y="3774"/>
                </a:lnTo>
                <a:cubicBezTo>
                  <a:pt x="9330" y="3915"/>
                  <a:pt x="9312" y="4039"/>
                  <a:pt x="9259" y="4144"/>
                </a:cubicBezTo>
                <a:lnTo>
                  <a:pt x="8994" y="3668"/>
                </a:lnTo>
                <a:cubicBezTo>
                  <a:pt x="8906" y="3492"/>
                  <a:pt x="8748" y="3369"/>
                  <a:pt x="8571" y="3316"/>
                </a:cubicBezTo>
                <a:cubicBezTo>
                  <a:pt x="8509" y="3299"/>
                  <a:pt x="8447" y="3291"/>
                  <a:pt x="8386" y="3291"/>
                </a:cubicBezTo>
                <a:cubicBezTo>
                  <a:pt x="8257" y="3291"/>
                  <a:pt x="8132" y="3326"/>
                  <a:pt x="8025" y="3386"/>
                </a:cubicBezTo>
                <a:cubicBezTo>
                  <a:pt x="7848" y="3492"/>
                  <a:pt x="7742" y="3651"/>
                  <a:pt x="7689" y="3827"/>
                </a:cubicBezTo>
                <a:cubicBezTo>
                  <a:pt x="7654" y="4021"/>
                  <a:pt x="7689" y="4215"/>
                  <a:pt x="7795" y="4374"/>
                </a:cubicBezTo>
                <a:lnTo>
                  <a:pt x="8025" y="4726"/>
                </a:lnTo>
                <a:lnTo>
                  <a:pt x="6914" y="4726"/>
                </a:lnTo>
                <a:cubicBezTo>
                  <a:pt x="6896" y="4726"/>
                  <a:pt x="6878" y="4709"/>
                  <a:pt x="6878" y="4691"/>
                </a:cubicBezTo>
                <a:lnTo>
                  <a:pt x="6878" y="1799"/>
                </a:lnTo>
                <a:cubicBezTo>
                  <a:pt x="6878" y="1764"/>
                  <a:pt x="6896" y="1746"/>
                  <a:pt x="6914" y="1746"/>
                </a:cubicBezTo>
                <a:close/>
                <a:moveTo>
                  <a:pt x="10881" y="424"/>
                </a:moveTo>
                <a:cubicBezTo>
                  <a:pt x="11005" y="424"/>
                  <a:pt x="11111" y="529"/>
                  <a:pt x="11111" y="653"/>
                </a:cubicBezTo>
                <a:lnTo>
                  <a:pt x="11111" y="3139"/>
                </a:lnTo>
                <a:cubicBezTo>
                  <a:pt x="11111" y="3263"/>
                  <a:pt x="11199" y="3351"/>
                  <a:pt x="11322" y="3351"/>
                </a:cubicBezTo>
                <a:cubicBezTo>
                  <a:pt x="11331" y="3352"/>
                  <a:pt x="11341" y="3353"/>
                  <a:pt x="11350" y="3353"/>
                </a:cubicBezTo>
                <a:cubicBezTo>
                  <a:pt x="11446" y="3353"/>
                  <a:pt x="11535" y="3271"/>
                  <a:pt x="11551" y="3175"/>
                </a:cubicBezTo>
                <a:lnTo>
                  <a:pt x="11851" y="1023"/>
                </a:lnTo>
                <a:cubicBezTo>
                  <a:pt x="11869" y="917"/>
                  <a:pt x="11975" y="829"/>
                  <a:pt x="12098" y="829"/>
                </a:cubicBezTo>
                <a:cubicBezTo>
                  <a:pt x="12169" y="829"/>
                  <a:pt x="12222" y="847"/>
                  <a:pt x="12274" y="900"/>
                </a:cubicBezTo>
                <a:cubicBezTo>
                  <a:pt x="12310" y="953"/>
                  <a:pt x="12327" y="1023"/>
                  <a:pt x="12327" y="1094"/>
                </a:cubicBezTo>
                <a:lnTo>
                  <a:pt x="12028" y="3122"/>
                </a:lnTo>
                <a:cubicBezTo>
                  <a:pt x="12010" y="3227"/>
                  <a:pt x="12080" y="3333"/>
                  <a:pt x="12186" y="3351"/>
                </a:cubicBezTo>
                <a:cubicBezTo>
                  <a:pt x="12205" y="3357"/>
                  <a:pt x="12224" y="3360"/>
                  <a:pt x="12242" y="3360"/>
                </a:cubicBezTo>
                <a:cubicBezTo>
                  <a:pt x="12328" y="3360"/>
                  <a:pt x="12407" y="3297"/>
                  <a:pt x="12451" y="3210"/>
                </a:cubicBezTo>
                <a:lnTo>
                  <a:pt x="12874" y="2028"/>
                </a:lnTo>
                <a:cubicBezTo>
                  <a:pt x="12909" y="1940"/>
                  <a:pt x="12997" y="1870"/>
                  <a:pt x="13103" y="1870"/>
                </a:cubicBezTo>
                <a:cubicBezTo>
                  <a:pt x="13174" y="1870"/>
                  <a:pt x="13244" y="1905"/>
                  <a:pt x="13280" y="1975"/>
                </a:cubicBezTo>
                <a:cubicBezTo>
                  <a:pt x="13333" y="2028"/>
                  <a:pt x="13350" y="2099"/>
                  <a:pt x="13333" y="2169"/>
                </a:cubicBezTo>
                <a:lnTo>
                  <a:pt x="12892" y="3756"/>
                </a:lnTo>
                <a:lnTo>
                  <a:pt x="12433" y="5203"/>
                </a:lnTo>
                <a:cubicBezTo>
                  <a:pt x="12310" y="5608"/>
                  <a:pt x="12239" y="6031"/>
                  <a:pt x="12239" y="6437"/>
                </a:cubicBezTo>
                <a:lnTo>
                  <a:pt x="9982" y="6437"/>
                </a:lnTo>
                <a:cubicBezTo>
                  <a:pt x="9947" y="6049"/>
                  <a:pt x="9717" y="5714"/>
                  <a:pt x="9382" y="5538"/>
                </a:cubicBezTo>
                <a:cubicBezTo>
                  <a:pt x="9047" y="5361"/>
                  <a:pt x="8783" y="5114"/>
                  <a:pt x="8589" y="4797"/>
                </a:cubicBezTo>
                <a:lnTo>
                  <a:pt x="8148" y="4144"/>
                </a:lnTo>
                <a:cubicBezTo>
                  <a:pt x="8113" y="4074"/>
                  <a:pt x="8095" y="4003"/>
                  <a:pt x="8113" y="3933"/>
                </a:cubicBezTo>
                <a:cubicBezTo>
                  <a:pt x="8130" y="3862"/>
                  <a:pt x="8183" y="3792"/>
                  <a:pt x="8236" y="3756"/>
                </a:cubicBezTo>
                <a:cubicBezTo>
                  <a:pt x="8277" y="3736"/>
                  <a:pt x="8319" y="3727"/>
                  <a:pt x="8360" y="3727"/>
                </a:cubicBezTo>
                <a:cubicBezTo>
                  <a:pt x="8389" y="3727"/>
                  <a:pt x="8419" y="3732"/>
                  <a:pt x="8448" y="3739"/>
                </a:cubicBezTo>
                <a:cubicBezTo>
                  <a:pt x="8518" y="3756"/>
                  <a:pt x="8589" y="3809"/>
                  <a:pt x="8624" y="3862"/>
                </a:cubicBezTo>
                <a:lnTo>
                  <a:pt x="8942" y="4479"/>
                </a:lnTo>
                <a:cubicBezTo>
                  <a:pt x="9012" y="4585"/>
                  <a:pt x="9118" y="4656"/>
                  <a:pt x="9241" y="4656"/>
                </a:cubicBezTo>
                <a:cubicBezTo>
                  <a:pt x="9257" y="4658"/>
                  <a:pt x="9272" y="4659"/>
                  <a:pt x="9287" y="4659"/>
                </a:cubicBezTo>
                <a:cubicBezTo>
                  <a:pt x="9391" y="4659"/>
                  <a:pt x="9480" y="4607"/>
                  <a:pt x="9541" y="4515"/>
                </a:cubicBezTo>
                <a:cubicBezTo>
                  <a:pt x="9717" y="4286"/>
                  <a:pt x="9788" y="4003"/>
                  <a:pt x="9753" y="3721"/>
                </a:cubicBezTo>
                <a:lnTo>
                  <a:pt x="9418" y="1341"/>
                </a:lnTo>
                <a:cubicBezTo>
                  <a:pt x="9418" y="1270"/>
                  <a:pt x="9435" y="1199"/>
                  <a:pt x="9471" y="1147"/>
                </a:cubicBezTo>
                <a:cubicBezTo>
                  <a:pt x="9517" y="1093"/>
                  <a:pt x="9584" y="1068"/>
                  <a:pt x="9650" y="1068"/>
                </a:cubicBezTo>
                <a:cubicBezTo>
                  <a:pt x="9761" y="1068"/>
                  <a:pt x="9872" y="1138"/>
                  <a:pt x="9894" y="1270"/>
                </a:cubicBezTo>
                <a:lnTo>
                  <a:pt x="10211" y="3175"/>
                </a:lnTo>
                <a:cubicBezTo>
                  <a:pt x="10227" y="3285"/>
                  <a:pt x="10314" y="3354"/>
                  <a:pt x="10408" y="3354"/>
                </a:cubicBezTo>
                <a:cubicBezTo>
                  <a:pt x="10419" y="3354"/>
                  <a:pt x="10430" y="3353"/>
                  <a:pt x="10440" y="3351"/>
                </a:cubicBezTo>
                <a:cubicBezTo>
                  <a:pt x="10546" y="3351"/>
                  <a:pt x="10634" y="3263"/>
                  <a:pt x="10634" y="3139"/>
                </a:cubicBezTo>
                <a:lnTo>
                  <a:pt x="10634" y="653"/>
                </a:lnTo>
                <a:cubicBezTo>
                  <a:pt x="10634" y="547"/>
                  <a:pt x="10723" y="424"/>
                  <a:pt x="10881" y="424"/>
                </a:cubicBezTo>
                <a:close/>
                <a:moveTo>
                  <a:pt x="3885" y="5055"/>
                </a:moveTo>
                <a:cubicBezTo>
                  <a:pt x="3977" y="5055"/>
                  <a:pt x="4070" y="5075"/>
                  <a:pt x="4163" y="5114"/>
                </a:cubicBezTo>
                <a:lnTo>
                  <a:pt x="3669" y="5379"/>
                </a:lnTo>
                <a:cubicBezTo>
                  <a:pt x="3492" y="5485"/>
                  <a:pt x="3387" y="5626"/>
                  <a:pt x="3334" y="5820"/>
                </a:cubicBezTo>
                <a:cubicBezTo>
                  <a:pt x="3281" y="5996"/>
                  <a:pt x="3298" y="6190"/>
                  <a:pt x="3404" y="6349"/>
                </a:cubicBezTo>
                <a:cubicBezTo>
                  <a:pt x="3492" y="6525"/>
                  <a:pt x="3651" y="6631"/>
                  <a:pt x="3845" y="6684"/>
                </a:cubicBezTo>
                <a:cubicBezTo>
                  <a:pt x="3898" y="6701"/>
                  <a:pt x="3951" y="6701"/>
                  <a:pt x="4004" y="6701"/>
                </a:cubicBezTo>
                <a:cubicBezTo>
                  <a:pt x="4145" y="6701"/>
                  <a:pt x="4268" y="6666"/>
                  <a:pt x="4392" y="6596"/>
                </a:cubicBezTo>
                <a:lnTo>
                  <a:pt x="4568" y="6472"/>
                </a:lnTo>
                <a:lnTo>
                  <a:pt x="4568" y="7760"/>
                </a:lnTo>
                <a:cubicBezTo>
                  <a:pt x="4568" y="7795"/>
                  <a:pt x="4551" y="7812"/>
                  <a:pt x="4533" y="7812"/>
                </a:cubicBezTo>
                <a:lnTo>
                  <a:pt x="1676" y="7812"/>
                </a:lnTo>
                <a:cubicBezTo>
                  <a:pt x="1658" y="7812"/>
                  <a:pt x="1641" y="7795"/>
                  <a:pt x="1641" y="7760"/>
                </a:cubicBezTo>
                <a:lnTo>
                  <a:pt x="1641" y="5361"/>
                </a:lnTo>
                <a:lnTo>
                  <a:pt x="3792" y="5061"/>
                </a:lnTo>
                <a:cubicBezTo>
                  <a:pt x="3823" y="5057"/>
                  <a:pt x="3854" y="5055"/>
                  <a:pt x="3885" y="5055"/>
                </a:cubicBezTo>
                <a:close/>
                <a:moveTo>
                  <a:pt x="6473" y="4815"/>
                </a:moveTo>
                <a:cubicBezTo>
                  <a:pt x="6526" y="5009"/>
                  <a:pt x="6702" y="5167"/>
                  <a:pt x="6914" y="5167"/>
                </a:cubicBezTo>
                <a:lnTo>
                  <a:pt x="8307" y="5167"/>
                </a:lnTo>
                <a:cubicBezTo>
                  <a:pt x="8536" y="5467"/>
                  <a:pt x="8836" y="5732"/>
                  <a:pt x="9171" y="5908"/>
                </a:cubicBezTo>
                <a:cubicBezTo>
                  <a:pt x="9382" y="6014"/>
                  <a:pt x="9523" y="6225"/>
                  <a:pt x="9559" y="6455"/>
                </a:cubicBezTo>
                <a:cubicBezTo>
                  <a:pt x="9365" y="6507"/>
                  <a:pt x="9224" y="6701"/>
                  <a:pt x="9224" y="6913"/>
                </a:cubicBezTo>
                <a:lnTo>
                  <a:pt x="9224" y="8606"/>
                </a:lnTo>
                <a:lnTo>
                  <a:pt x="9136" y="8641"/>
                </a:lnTo>
                <a:cubicBezTo>
                  <a:pt x="8783" y="8888"/>
                  <a:pt x="8483" y="9223"/>
                  <a:pt x="8271" y="9594"/>
                </a:cubicBezTo>
                <a:cubicBezTo>
                  <a:pt x="8166" y="9805"/>
                  <a:pt x="7954" y="9946"/>
                  <a:pt x="7725" y="9981"/>
                </a:cubicBezTo>
                <a:cubicBezTo>
                  <a:pt x="7672" y="9787"/>
                  <a:pt x="7496" y="9646"/>
                  <a:pt x="7266" y="9646"/>
                </a:cubicBezTo>
                <a:lnTo>
                  <a:pt x="6014" y="9646"/>
                </a:lnTo>
                <a:lnTo>
                  <a:pt x="5997" y="9629"/>
                </a:lnTo>
                <a:cubicBezTo>
                  <a:pt x="5767" y="9276"/>
                  <a:pt x="5432" y="8976"/>
                  <a:pt x="5044" y="8765"/>
                </a:cubicBezTo>
                <a:cubicBezTo>
                  <a:pt x="4833" y="8659"/>
                  <a:pt x="4692" y="8447"/>
                  <a:pt x="4656" y="8218"/>
                </a:cubicBezTo>
                <a:cubicBezTo>
                  <a:pt x="4868" y="8165"/>
                  <a:pt x="5009" y="7989"/>
                  <a:pt x="5009" y="7760"/>
                </a:cubicBezTo>
                <a:lnTo>
                  <a:pt x="5009" y="6190"/>
                </a:lnTo>
                <a:lnTo>
                  <a:pt x="5044" y="6155"/>
                </a:lnTo>
                <a:cubicBezTo>
                  <a:pt x="5415" y="5926"/>
                  <a:pt x="5714" y="5590"/>
                  <a:pt x="5926" y="5203"/>
                </a:cubicBezTo>
                <a:cubicBezTo>
                  <a:pt x="6032" y="4991"/>
                  <a:pt x="6243" y="4850"/>
                  <a:pt x="6473" y="4815"/>
                </a:cubicBezTo>
                <a:close/>
                <a:moveTo>
                  <a:pt x="7266" y="10070"/>
                </a:moveTo>
                <a:cubicBezTo>
                  <a:pt x="7302" y="10070"/>
                  <a:pt x="7319" y="10087"/>
                  <a:pt x="7319" y="10105"/>
                </a:cubicBezTo>
                <a:lnTo>
                  <a:pt x="7319" y="12979"/>
                </a:lnTo>
                <a:cubicBezTo>
                  <a:pt x="7319" y="12997"/>
                  <a:pt x="7302" y="13015"/>
                  <a:pt x="7266" y="13015"/>
                </a:cubicBezTo>
                <a:lnTo>
                  <a:pt x="5185" y="13015"/>
                </a:lnTo>
                <a:lnTo>
                  <a:pt x="4903" y="10898"/>
                </a:lnTo>
                <a:cubicBezTo>
                  <a:pt x="4886" y="10757"/>
                  <a:pt x="4903" y="10634"/>
                  <a:pt x="4956" y="10528"/>
                </a:cubicBezTo>
                <a:lnTo>
                  <a:pt x="5221" y="11022"/>
                </a:lnTo>
                <a:cubicBezTo>
                  <a:pt x="5326" y="11181"/>
                  <a:pt x="5468" y="11304"/>
                  <a:pt x="5662" y="11357"/>
                </a:cubicBezTo>
                <a:cubicBezTo>
                  <a:pt x="5718" y="11374"/>
                  <a:pt x="5776" y="11382"/>
                  <a:pt x="5835" y="11382"/>
                </a:cubicBezTo>
                <a:cubicBezTo>
                  <a:pt x="5960" y="11382"/>
                  <a:pt x="6088" y="11346"/>
                  <a:pt x="6208" y="11286"/>
                </a:cubicBezTo>
                <a:cubicBezTo>
                  <a:pt x="6367" y="11181"/>
                  <a:pt x="6490" y="11022"/>
                  <a:pt x="6526" y="10846"/>
                </a:cubicBezTo>
                <a:cubicBezTo>
                  <a:pt x="6579" y="10652"/>
                  <a:pt x="6543" y="10458"/>
                  <a:pt x="6437" y="10299"/>
                </a:cubicBezTo>
                <a:lnTo>
                  <a:pt x="6279" y="10070"/>
                </a:lnTo>
                <a:close/>
                <a:moveTo>
                  <a:pt x="10190" y="8529"/>
                </a:moveTo>
                <a:cubicBezTo>
                  <a:pt x="10209" y="8529"/>
                  <a:pt x="10228" y="8531"/>
                  <a:pt x="10247" y="8535"/>
                </a:cubicBezTo>
                <a:cubicBezTo>
                  <a:pt x="10317" y="8553"/>
                  <a:pt x="10388" y="8606"/>
                  <a:pt x="10423" y="8659"/>
                </a:cubicBezTo>
                <a:cubicBezTo>
                  <a:pt x="10458" y="8729"/>
                  <a:pt x="10476" y="8800"/>
                  <a:pt x="10440" y="8870"/>
                </a:cubicBezTo>
                <a:cubicBezTo>
                  <a:pt x="10423" y="8941"/>
                  <a:pt x="10388" y="9012"/>
                  <a:pt x="10317" y="9047"/>
                </a:cubicBezTo>
                <a:lnTo>
                  <a:pt x="9700" y="9382"/>
                </a:lnTo>
                <a:cubicBezTo>
                  <a:pt x="9594" y="9435"/>
                  <a:pt x="9523" y="9541"/>
                  <a:pt x="9523" y="9664"/>
                </a:cubicBezTo>
                <a:cubicBezTo>
                  <a:pt x="9506" y="9787"/>
                  <a:pt x="9559" y="9893"/>
                  <a:pt x="9665" y="9964"/>
                </a:cubicBezTo>
                <a:cubicBezTo>
                  <a:pt x="9856" y="10111"/>
                  <a:pt x="10083" y="10184"/>
                  <a:pt x="10317" y="10184"/>
                </a:cubicBezTo>
                <a:cubicBezTo>
                  <a:pt x="10364" y="10184"/>
                  <a:pt x="10411" y="10181"/>
                  <a:pt x="10458" y="10175"/>
                </a:cubicBezTo>
                <a:lnTo>
                  <a:pt x="12839" y="9840"/>
                </a:lnTo>
                <a:cubicBezTo>
                  <a:pt x="12909" y="9840"/>
                  <a:pt x="12980" y="9858"/>
                  <a:pt x="13033" y="9893"/>
                </a:cubicBezTo>
                <a:cubicBezTo>
                  <a:pt x="13174" y="10034"/>
                  <a:pt x="13121" y="10281"/>
                  <a:pt x="12909" y="10317"/>
                </a:cubicBezTo>
                <a:lnTo>
                  <a:pt x="11005" y="10634"/>
                </a:lnTo>
                <a:cubicBezTo>
                  <a:pt x="10899" y="10652"/>
                  <a:pt x="10811" y="10757"/>
                  <a:pt x="10828" y="10863"/>
                </a:cubicBezTo>
                <a:cubicBezTo>
                  <a:pt x="10828" y="10969"/>
                  <a:pt x="10934" y="11057"/>
                  <a:pt x="11040" y="11057"/>
                </a:cubicBezTo>
                <a:lnTo>
                  <a:pt x="13527" y="11057"/>
                </a:lnTo>
                <a:cubicBezTo>
                  <a:pt x="13650" y="11057"/>
                  <a:pt x="13756" y="11163"/>
                  <a:pt x="13756" y="11304"/>
                </a:cubicBezTo>
                <a:cubicBezTo>
                  <a:pt x="13756" y="11427"/>
                  <a:pt x="13650" y="11533"/>
                  <a:pt x="13527" y="11533"/>
                </a:cubicBezTo>
                <a:lnTo>
                  <a:pt x="11040" y="11533"/>
                </a:lnTo>
                <a:cubicBezTo>
                  <a:pt x="10917" y="11533"/>
                  <a:pt x="10828" y="11621"/>
                  <a:pt x="10828" y="11745"/>
                </a:cubicBezTo>
                <a:cubicBezTo>
                  <a:pt x="10811" y="11851"/>
                  <a:pt x="10899" y="11957"/>
                  <a:pt x="11005" y="11974"/>
                </a:cubicBezTo>
                <a:lnTo>
                  <a:pt x="13156" y="12292"/>
                </a:lnTo>
                <a:cubicBezTo>
                  <a:pt x="13280" y="12309"/>
                  <a:pt x="13368" y="12397"/>
                  <a:pt x="13368" y="12521"/>
                </a:cubicBezTo>
                <a:cubicBezTo>
                  <a:pt x="13368" y="12591"/>
                  <a:pt x="13333" y="12644"/>
                  <a:pt x="13280" y="12697"/>
                </a:cubicBezTo>
                <a:cubicBezTo>
                  <a:pt x="13240" y="12737"/>
                  <a:pt x="13190" y="12757"/>
                  <a:pt x="13138" y="12757"/>
                </a:cubicBezTo>
                <a:cubicBezTo>
                  <a:pt x="13121" y="12757"/>
                  <a:pt x="13103" y="12754"/>
                  <a:pt x="13086" y="12750"/>
                </a:cubicBezTo>
                <a:lnTo>
                  <a:pt x="11075" y="12450"/>
                </a:lnTo>
                <a:cubicBezTo>
                  <a:pt x="11063" y="12448"/>
                  <a:pt x="11050" y="12448"/>
                  <a:pt x="11038" y="12448"/>
                </a:cubicBezTo>
                <a:cubicBezTo>
                  <a:pt x="10934" y="12448"/>
                  <a:pt x="10860" y="12514"/>
                  <a:pt x="10828" y="12609"/>
                </a:cubicBezTo>
                <a:cubicBezTo>
                  <a:pt x="10811" y="12715"/>
                  <a:pt x="10864" y="12838"/>
                  <a:pt x="10970" y="12874"/>
                </a:cubicBezTo>
                <a:lnTo>
                  <a:pt x="12151" y="13297"/>
                </a:lnTo>
                <a:cubicBezTo>
                  <a:pt x="12239" y="13332"/>
                  <a:pt x="12310" y="13420"/>
                  <a:pt x="12310" y="13526"/>
                </a:cubicBezTo>
                <a:cubicBezTo>
                  <a:pt x="12310" y="13597"/>
                  <a:pt x="12274" y="13667"/>
                  <a:pt x="12222" y="13720"/>
                </a:cubicBezTo>
                <a:cubicBezTo>
                  <a:pt x="12170" y="13746"/>
                  <a:pt x="12118" y="13762"/>
                  <a:pt x="12067" y="13762"/>
                </a:cubicBezTo>
                <a:cubicBezTo>
                  <a:pt x="12048" y="13762"/>
                  <a:pt x="12029" y="13760"/>
                  <a:pt x="12010" y="13755"/>
                </a:cubicBezTo>
                <a:lnTo>
                  <a:pt x="10440" y="13314"/>
                </a:lnTo>
                <a:lnTo>
                  <a:pt x="8977" y="12856"/>
                </a:lnTo>
                <a:cubicBezTo>
                  <a:pt x="8571" y="12732"/>
                  <a:pt x="8166" y="12662"/>
                  <a:pt x="7742" y="12662"/>
                </a:cubicBezTo>
                <a:lnTo>
                  <a:pt x="7742" y="10422"/>
                </a:lnTo>
                <a:cubicBezTo>
                  <a:pt x="8130" y="10369"/>
                  <a:pt x="8465" y="10140"/>
                  <a:pt x="8659" y="9805"/>
                </a:cubicBezTo>
                <a:cubicBezTo>
                  <a:pt x="8818" y="9488"/>
                  <a:pt x="9065" y="9206"/>
                  <a:pt x="9382" y="9012"/>
                </a:cubicBezTo>
                <a:lnTo>
                  <a:pt x="10035" y="8571"/>
                </a:lnTo>
                <a:cubicBezTo>
                  <a:pt x="10087" y="8545"/>
                  <a:pt x="10138" y="8529"/>
                  <a:pt x="10190" y="8529"/>
                </a:cubicBezTo>
                <a:close/>
                <a:moveTo>
                  <a:pt x="10864" y="0"/>
                </a:moveTo>
                <a:cubicBezTo>
                  <a:pt x="10511" y="0"/>
                  <a:pt x="10211" y="300"/>
                  <a:pt x="10211" y="653"/>
                </a:cubicBezTo>
                <a:lnTo>
                  <a:pt x="10211" y="917"/>
                </a:lnTo>
                <a:cubicBezTo>
                  <a:pt x="10072" y="732"/>
                  <a:pt x="9864" y="639"/>
                  <a:pt x="9658" y="639"/>
                </a:cubicBezTo>
                <a:cubicBezTo>
                  <a:pt x="9472" y="639"/>
                  <a:pt x="9287" y="714"/>
                  <a:pt x="9153" y="864"/>
                </a:cubicBezTo>
                <a:cubicBezTo>
                  <a:pt x="9047" y="988"/>
                  <a:pt x="8977" y="1164"/>
                  <a:pt x="8994" y="1323"/>
                </a:cubicBezTo>
                <a:lnTo>
                  <a:pt x="6914" y="1323"/>
                </a:lnTo>
                <a:cubicBezTo>
                  <a:pt x="6684" y="1323"/>
                  <a:pt x="6490" y="1499"/>
                  <a:pt x="6455" y="1711"/>
                </a:cubicBezTo>
                <a:cubicBezTo>
                  <a:pt x="6085" y="1711"/>
                  <a:pt x="5697" y="1640"/>
                  <a:pt x="5344" y="1535"/>
                </a:cubicBezTo>
                <a:lnTo>
                  <a:pt x="5221" y="1499"/>
                </a:lnTo>
                <a:cubicBezTo>
                  <a:pt x="5199" y="1492"/>
                  <a:pt x="5177" y="1489"/>
                  <a:pt x="5155" y="1489"/>
                </a:cubicBezTo>
                <a:cubicBezTo>
                  <a:pt x="5068" y="1489"/>
                  <a:pt x="4984" y="1542"/>
                  <a:pt x="4956" y="1640"/>
                </a:cubicBezTo>
                <a:cubicBezTo>
                  <a:pt x="4921" y="1746"/>
                  <a:pt x="4974" y="1870"/>
                  <a:pt x="5097" y="1905"/>
                </a:cubicBezTo>
                <a:lnTo>
                  <a:pt x="5221" y="1940"/>
                </a:lnTo>
                <a:cubicBezTo>
                  <a:pt x="5609" y="2064"/>
                  <a:pt x="6032" y="2134"/>
                  <a:pt x="6455" y="2152"/>
                </a:cubicBezTo>
                <a:lnTo>
                  <a:pt x="6455" y="4391"/>
                </a:lnTo>
                <a:cubicBezTo>
                  <a:pt x="6067" y="4427"/>
                  <a:pt x="5714" y="4656"/>
                  <a:pt x="5538" y="5009"/>
                </a:cubicBezTo>
                <a:cubicBezTo>
                  <a:pt x="5362" y="5326"/>
                  <a:pt x="5115" y="5608"/>
                  <a:pt x="4815" y="5802"/>
                </a:cubicBezTo>
                <a:lnTo>
                  <a:pt x="4145" y="6225"/>
                </a:lnTo>
                <a:cubicBezTo>
                  <a:pt x="4106" y="6251"/>
                  <a:pt x="4058" y="6267"/>
                  <a:pt x="4007" y="6267"/>
                </a:cubicBezTo>
                <a:cubicBezTo>
                  <a:pt x="3989" y="6267"/>
                  <a:pt x="3970" y="6265"/>
                  <a:pt x="3951" y="6261"/>
                </a:cubicBezTo>
                <a:cubicBezTo>
                  <a:pt x="3863" y="6243"/>
                  <a:pt x="3810" y="6208"/>
                  <a:pt x="3775" y="6137"/>
                </a:cubicBezTo>
                <a:cubicBezTo>
                  <a:pt x="3739" y="6067"/>
                  <a:pt x="3722" y="5996"/>
                  <a:pt x="3739" y="5926"/>
                </a:cubicBezTo>
                <a:cubicBezTo>
                  <a:pt x="3757" y="5855"/>
                  <a:pt x="3810" y="5802"/>
                  <a:pt x="3880" y="5767"/>
                </a:cubicBezTo>
                <a:lnTo>
                  <a:pt x="4480" y="5432"/>
                </a:lnTo>
                <a:cubicBezTo>
                  <a:pt x="4586" y="5379"/>
                  <a:pt x="4656" y="5255"/>
                  <a:pt x="4674" y="5150"/>
                </a:cubicBezTo>
                <a:cubicBezTo>
                  <a:pt x="4674" y="5026"/>
                  <a:pt x="4621" y="4903"/>
                  <a:pt x="4533" y="4832"/>
                </a:cubicBezTo>
                <a:cubicBezTo>
                  <a:pt x="4342" y="4700"/>
                  <a:pt x="4115" y="4629"/>
                  <a:pt x="3882" y="4629"/>
                </a:cubicBezTo>
                <a:cubicBezTo>
                  <a:pt x="3835" y="4629"/>
                  <a:pt x="3787" y="4632"/>
                  <a:pt x="3739" y="4638"/>
                </a:cubicBezTo>
                <a:lnTo>
                  <a:pt x="1341" y="4956"/>
                </a:lnTo>
                <a:cubicBezTo>
                  <a:pt x="1323" y="4960"/>
                  <a:pt x="1307" y="4962"/>
                  <a:pt x="1291" y="4962"/>
                </a:cubicBezTo>
                <a:cubicBezTo>
                  <a:pt x="1244" y="4962"/>
                  <a:pt x="1204" y="4942"/>
                  <a:pt x="1165" y="4903"/>
                </a:cubicBezTo>
                <a:cubicBezTo>
                  <a:pt x="1006" y="4779"/>
                  <a:pt x="1077" y="4515"/>
                  <a:pt x="1271" y="4479"/>
                </a:cubicBezTo>
                <a:lnTo>
                  <a:pt x="3193" y="4180"/>
                </a:lnTo>
                <a:cubicBezTo>
                  <a:pt x="3298" y="4144"/>
                  <a:pt x="3369" y="4056"/>
                  <a:pt x="3369" y="3933"/>
                </a:cubicBezTo>
                <a:cubicBezTo>
                  <a:pt x="3351" y="3827"/>
                  <a:pt x="3263" y="3739"/>
                  <a:pt x="3157" y="3739"/>
                </a:cubicBezTo>
                <a:lnTo>
                  <a:pt x="671" y="3739"/>
                </a:lnTo>
                <a:cubicBezTo>
                  <a:pt x="548" y="3739"/>
                  <a:pt x="442" y="3633"/>
                  <a:pt x="442" y="3510"/>
                </a:cubicBezTo>
                <a:lnTo>
                  <a:pt x="442" y="3492"/>
                </a:lnTo>
                <a:cubicBezTo>
                  <a:pt x="442" y="3369"/>
                  <a:pt x="548" y="3263"/>
                  <a:pt x="671" y="3263"/>
                </a:cubicBezTo>
                <a:lnTo>
                  <a:pt x="3157" y="3263"/>
                </a:lnTo>
                <a:cubicBezTo>
                  <a:pt x="3263" y="3263"/>
                  <a:pt x="3351" y="3175"/>
                  <a:pt x="3369" y="3069"/>
                </a:cubicBezTo>
                <a:cubicBezTo>
                  <a:pt x="3369" y="2945"/>
                  <a:pt x="3298" y="2857"/>
                  <a:pt x="3175" y="2839"/>
                </a:cubicBezTo>
                <a:lnTo>
                  <a:pt x="1024" y="2522"/>
                </a:lnTo>
                <a:cubicBezTo>
                  <a:pt x="918" y="2504"/>
                  <a:pt x="830" y="2399"/>
                  <a:pt x="830" y="2293"/>
                </a:cubicBezTo>
                <a:cubicBezTo>
                  <a:pt x="830" y="2222"/>
                  <a:pt x="865" y="2152"/>
                  <a:pt x="918" y="2116"/>
                </a:cubicBezTo>
                <a:cubicBezTo>
                  <a:pt x="971" y="2064"/>
                  <a:pt x="1024" y="2046"/>
                  <a:pt x="1094" y="2046"/>
                </a:cubicBezTo>
                <a:lnTo>
                  <a:pt x="3122" y="2346"/>
                </a:lnTo>
                <a:cubicBezTo>
                  <a:pt x="3133" y="2348"/>
                  <a:pt x="3144" y="2348"/>
                  <a:pt x="3155" y="2348"/>
                </a:cubicBezTo>
                <a:cubicBezTo>
                  <a:pt x="3249" y="2348"/>
                  <a:pt x="3337" y="2282"/>
                  <a:pt x="3369" y="2187"/>
                </a:cubicBezTo>
                <a:cubicBezTo>
                  <a:pt x="3387" y="2081"/>
                  <a:pt x="3334" y="1975"/>
                  <a:pt x="3228" y="1940"/>
                </a:cubicBezTo>
                <a:lnTo>
                  <a:pt x="2046" y="1499"/>
                </a:lnTo>
                <a:cubicBezTo>
                  <a:pt x="1941" y="1464"/>
                  <a:pt x="1888" y="1376"/>
                  <a:pt x="1888" y="1288"/>
                </a:cubicBezTo>
                <a:cubicBezTo>
                  <a:pt x="1888" y="1199"/>
                  <a:pt x="1923" y="1129"/>
                  <a:pt x="1976" y="1094"/>
                </a:cubicBezTo>
                <a:cubicBezTo>
                  <a:pt x="2009" y="1060"/>
                  <a:pt x="2057" y="1048"/>
                  <a:pt x="2106" y="1048"/>
                </a:cubicBezTo>
                <a:cubicBezTo>
                  <a:pt x="2134" y="1048"/>
                  <a:pt x="2162" y="1052"/>
                  <a:pt x="2188" y="1058"/>
                </a:cubicBezTo>
                <a:lnTo>
                  <a:pt x="3757" y="1499"/>
                </a:lnTo>
                <a:lnTo>
                  <a:pt x="4304" y="1658"/>
                </a:lnTo>
                <a:cubicBezTo>
                  <a:pt x="4325" y="1665"/>
                  <a:pt x="4348" y="1669"/>
                  <a:pt x="4370" y="1669"/>
                </a:cubicBezTo>
                <a:cubicBezTo>
                  <a:pt x="4456" y="1669"/>
                  <a:pt x="4540" y="1615"/>
                  <a:pt x="4568" y="1517"/>
                </a:cubicBezTo>
                <a:cubicBezTo>
                  <a:pt x="4603" y="1411"/>
                  <a:pt x="4533" y="1288"/>
                  <a:pt x="4427" y="1252"/>
                </a:cubicBezTo>
                <a:lnTo>
                  <a:pt x="3880" y="1076"/>
                </a:lnTo>
                <a:lnTo>
                  <a:pt x="2293" y="635"/>
                </a:lnTo>
                <a:cubicBezTo>
                  <a:pt x="2237" y="620"/>
                  <a:pt x="2179" y="612"/>
                  <a:pt x="2121" y="612"/>
                </a:cubicBezTo>
                <a:cubicBezTo>
                  <a:pt x="1979" y="612"/>
                  <a:pt x="1836" y="659"/>
                  <a:pt x="1711" y="759"/>
                </a:cubicBezTo>
                <a:cubicBezTo>
                  <a:pt x="1553" y="882"/>
                  <a:pt x="1447" y="1076"/>
                  <a:pt x="1447" y="1288"/>
                </a:cubicBezTo>
                <a:cubicBezTo>
                  <a:pt x="1447" y="1429"/>
                  <a:pt x="1500" y="1570"/>
                  <a:pt x="1588" y="1693"/>
                </a:cubicBezTo>
                <a:lnTo>
                  <a:pt x="1165" y="1623"/>
                </a:lnTo>
                <a:cubicBezTo>
                  <a:pt x="1140" y="1620"/>
                  <a:pt x="1116" y="1619"/>
                  <a:pt x="1092" y="1619"/>
                </a:cubicBezTo>
                <a:cubicBezTo>
                  <a:pt x="923" y="1619"/>
                  <a:pt x="759" y="1673"/>
                  <a:pt x="636" y="1781"/>
                </a:cubicBezTo>
                <a:cubicBezTo>
                  <a:pt x="477" y="1905"/>
                  <a:pt x="406" y="2099"/>
                  <a:pt x="406" y="2293"/>
                </a:cubicBezTo>
                <a:cubicBezTo>
                  <a:pt x="406" y="2504"/>
                  <a:pt x="512" y="2716"/>
                  <a:pt x="689" y="2839"/>
                </a:cubicBezTo>
                <a:lnTo>
                  <a:pt x="671" y="2839"/>
                </a:lnTo>
                <a:cubicBezTo>
                  <a:pt x="301" y="2839"/>
                  <a:pt x="1" y="3139"/>
                  <a:pt x="1" y="3492"/>
                </a:cubicBezTo>
                <a:lnTo>
                  <a:pt x="1" y="3510"/>
                </a:lnTo>
                <a:cubicBezTo>
                  <a:pt x="1" y="3880"/>
                  <a:pt x="301" y="4180"/>
                  <a:pt x="671" y="4180"/>
                </a:cubicBezTo>
                <a:lnTo>
                  <a:pt x="918" y="4180"/>
                </a:lnTo>
                <a:cubicBezTo>
                  <a:pt x="583" y="4427"/>
                  <a:pt x="548" y="4938"/>
                  <a:pt x="883" y="5220"/>
                </a:cubicBezTo>
                <a:cubicBezTo>
                  <a:pt x="971" y="5308"/>
                  <a:pt x="1094" y="5361"/>
                  <a:pt x="1218" y="5379"/>
                </a:cubicBezTo>
                <a:lnTo>
                  <a:pt x="1218" y="7760"/>
                </a:lnTo>
                <a:cubicBezTo>
                  <a:pt x="1218" y="7989"/>
                  <a:pt x="1359" y="8165"/>
                  <a:pt x="1553" y="8218"/>
                </a:cubicBezTo>
                <a:cubicBezTo>
                  <a:pt x="1553" y="8606"/>
                  <a:pt x="1482" y="8976"/>
                  <a:pt x="1376" y="9347"/>
                </a:cubicBezTo>
                <a:lnTo>
                  <a:pt x="1041" y="10405"/>
                </a:lnTo>
                <a:cubicBezTo>
                  <a:pt x="1006" y="10528"/>
                  <a:pt x="1077" y="10652"/>
                  <a:pt x="1182" y="10687"/>
                </a:cubicBezTo>
                <a:cubicBezTo>
                  <a:pt x="1204" y="10693"/>
                  <a:pt x="1226" y="10696"/>
                  <a:pt x="1247" y="10696"/>
                </a:cubicBezTo>
                <a:cubicBezTo>
                  <a:pt x="1347" y="10696"/>
                  <a:pt x="1435" y="10633"/>
                  <a:pt x="1465" y="10546"/>
                </a:cubicBezTo>
                <a:lnTo>
                  <a:pt x="1782" y="9470"/>
                </a:lnTo>
                <a:cubicBezTo>
                  <a:pt x="1905" y="9064"/>
                  <a:pt x="1976" y="8659"/>
                  <a:pt x="1994" y="8236"/>
                </a:cubicBezTo>
                <a:lnTo>
                  <a:pt x="4233" y="8236"/>
                </a:lnTo>
                <a:cubicBezTo>
                  <a:pt x="4268" y="8624"/>
                  <a:pt x="4498" y="8959"/>
                  <a:pt x="4850" y="9153"/>
                </a:cubicBezTo>
                <a:cubicBezTo>
                  <a:pt x="5168" y="9311"/>
                  <a:pt x="5450" y="9558"/>
                  <a:pt x="5644" y="9876"/>
                </a:cubicBezTo>
                <a:lnTo>
                  <a:pt x="6067" y="10528"/>
                </a:lnTo>
                <a:cubicBezTo>
                  <a:pt x="6120" y="10599"/>
                  <a:pt x="6120" y="10669"/>
                  <a:pt x="6102" y="10740"/>
                </a:cubicBezTo>
                <a:cubicBezTo>
                  <a:pt x="6085" y="10810"/>
                  <a:pt x="6049" y="10881"/>
                  <a:pt x="5979" y="10916"/>
                </a:cubicBezTo>
                <a:cubicBezTo>
                  <a:pt x="5946" y="10938"/>
                  <a:pt x="5900" y="10953"/>
                  <a:pt x="5853" y="10953"/>
                </a:cubicBezTo>
                <a:cubicBezTo>
                  <a:pt x="5824" y="10953"/>
                  <a:pt x="5794" y="10947"/>
                  <a:pt x="5767" y="10934"/>
                </a:cubicBezTo>
                <a:cubicBezTo>
                  <a:pt x="5697" y="10916"/>
                  <a:pt x="5644" y="10881"/>
                  <a:pt x="5609" y="10810"/>
                </a:cubicBezTo>
                <a:lnTo>
                  <a:pt x="5274" y="10193"/>
                </a:lnTo>
                <a:cubicBezTo>
                  <a:pt x="5221" y="10087"/>
                  <a:pt x="5115" y="10017"/>
                  <a:pt x="4991" y="10017"/>
                </a:cubicBezTo>
                <a:cubicBezTo>
                  <a:pt x="4976" y="10014"/>
                  <a:pt x="4960" y="10013"/>
                  <a:pt x="4944" y="10013"/>
                </a:cubicBezTo>
                <a:cubicBezTo>
                  <a:pt x="4837" y="10013"/>
                  <a:pt x="4736" y="10065"/>
                  <a:pt x="4674" y="10158"/>
                </a:cubicBezTo>
                <a:cubicBezTo>
                  <a:pt x="4515" y="10387"/>
                  <a:pt x="4445" y="10669"/>
                  <a:pt x="4480" y="10951"/>
                </a:cubicBezTo>
                <a:lnTo>
                  <a:pt x="4797" y="13332"/>
                </a:lnTo>
                <a:cubicBezTo>
                  <a:pt x="4815" y="13403"/>
                  <a:pt x="4797" y="13473"/>
                  <a:pt x="4745" y="13526"/>
                </a:cubicBezTo>
                <a:cubicBezTo>
                  <a:pt x="4698" y="13579"/>
                  <a:pt x="4632" y="13605"/>
                  <a:pt x="4565" y="13605"/>
                </a:cubicBezTo>
                <a:cubicBezTo>
                  <a:pt x="4454" y="13605"/>
                  <a:pt x="4343" y="13534"/>
                  <a:pt x="4321" y="13403"/>
                </a:cubicBezTo>
                <a:lnTo>
                  <a:pt x="4022" y="11498"/>
                </a:lnTo>
                <a:cubicBezTo>
                  <a:pt x="4005" y="11401"/>
                  <a:pt x="3916" y="11319"/>
                  <a:pt x="3820" y="11319"/>
                </a:cubicBezTo>
                <a:cubicBezTo>
                  <a:pt x="3811" y="11319"/>
                  <a:pt x="3801" y="11320"/>
                  <a:pt x="3792" y="11322"/>
                </a:cubicBezTo>
                <a:cubicBezTo>
                  <a:pt x="3669" y="11322"/>
                  <a:pt x="3581" y="11427"/>
                  <a:pt x="3581" y="11533"/>
                </a:cubicBezTo>
                <a:lnTo>
                  <a:pt x="3581" y="14020"/>
                </a:lnTo>
                <a:cubicBezTo>
                  <a:pt x="3581" y="14143"/>
                  <a:pt x="3475" y="14249"/>
                  <a:pt x="3351" y="14249"/>
                </a:cubicBezTo>
                <a:lnTo>
                  <a:pt x="3334" y="14249"/>
                </a:lnTo>
                <a:cubicBezTo>
                  <a:pt x="3210" y="14249"/>
                  <a:pt x="3105" y="14143"/>
                  <a:pt x="3105" y="14020"/>
                </a:cubicBezTo>
                <a:lnTo>
                  <a:pt x="3105" y="11533"/>
                </a:lnTo>
                <a:cubicBezTo>
                  <a:pt x="3105" y="11427"/>
                  <a:pt x="3016" y="11322"/>
                  <a:pt x="2911" y="11322"/>
                </a:cubicBezTo>
                <a:cubicBezTo>
                  <a:pt x="2900" y="11320"/>
                  <a:pt x="2889" y="11319"/>
                  <a:pt x="2879" y="11319"/>
                </a:cubicBezTo>
                <a:cubicBezTo>
                  <a:pt x="2772" y="11319"/>
                  <a:pt x="2697" y="11401"/>
                  <a:pt x="2681" y="11498"/>
                </a:cubicBezTo>
                <a:lnTo>
                  <a:pt x="2364" y="13649"/>
                </a:lnTo>
                <a:cubicBezTo>
                  <a:pt x="2346" y="13773"/>
                  <a:pt x="2240" y="13861"/>
                  <a:pt x="2135" y="13861"/>
                </a:cubicBezTo>
                <a:cubicBezTo>
                  <a:pt x="2064" y="13861"/>
                  <a:pt x="1994" y="13826"/>
                  <a:pt x="1958" y="13773"/>
                </a:cubicBezTo>
                <a:cubicBezTo>
                  <a:pt x="1905" y="13720"/>
                  <a:pt x="1888" y="13649"/>
                  <a:pt x="1905" y="13579"/>
                </a:cubicBezTo>
                <a:lnTo>
                  <a:pt x="2188" y="11569"/>
                </a:lnTo>
                <a:cubicBezTo>
                  <a:pt x="2205" y="11463"/>
                  <a:pt x="2135" y="11357"/>
                  <a:pt x="2029" y="11322"/>
                </a:cubicBezTo>
                <a:cubicBezTo>
                  <a:pt x="2015" y="11319"/>
                  <a:pt x="2002" y="11318"/>
                  <a:pt x="1989" y="11318"/>
                </a:cubicBezTo>
                <a:cubicBezTo>
                  <a:pt x="1897" y="11318"/>
                  <a:pt x="1813" y="11370"/>
                  <a:pt x="1782" y="11463"/>
                </a:cubicBezTo>
                <a:lnTo>
                  <a:pt x="1341" y="12644"/>
                </a:lnTo>
                <a:cubicBezTo>
                  <a:pt x="1306" y="12732"/>
                  <a:pt x="1218" y="12803"/>
                  <a:pt x="1129" y="12803"/>
                </a:cubicBezTo>
                <a:cubicBezTo>
                  <a:pt x="1041" y="12803"/>
                  <a:pt x="988" y="12768"/>
                  <a:pt x="935" y="12715"/>
                </a:cubicBezTo>
                <a:cubicBezTo>
                  <a:pt x="883" y="12644"/>
                  <a:pt x="883" y="12574"/>
                  <a:pt x="900" y="12503"/>
                </a:cubicBezTo>
                <a:lnTo>
                  <a:pt x="1218" y="11339"/>
                </a:lnTo>
                <a:cubicBezTo>
                  <a:pt x="1253" y="11234"/>
                  <a:pt x="1182" y="11110"/>
                  <a:pt x="1077" y="11075"/>
                </a:cubicBezTo>
                <a:cubicBezTo>
                  <a:pt x="1055" y="11069"/>
                  <a:pt x="1034" y="11066"/>
                  <a:pt x="1014" y="11066"/>
                </a:cubicBezTo>
                <a:cubicBezTo>
                  <a:pt x="918" y="11066"/>
                  <a:pt x="841" y="11132"/>
                  <a:pt x="812" y="11234"/>
                </a:cubicBezTo>
                <a:lnTo>
                  <a:pt x="477" y="12380"/>
                </a:lnTo>
                <a:cubicBezTo>
                  <a:pt x="424" y="12591"/>
                  <a:pt x="459" y="12803"/>
                  <a:pt x="600" y="12962"/>
                </a:cubicBezTo>
                <a:cubicBezTo>
                  <a:pt x="724" y="13138"/>
                  <a:pt x="918" y="13226"/>
                  <a:pt x="1129" y="13226"/>
                </a:cubicBezTo>
                <a:cubicBezTo>
                  <a:pt x="1271" y="13226"/>
                  <a:pt x="1412" y="13173"/>
                  <a:pt x="1535" y="13085"/>
                </a:cubicBezTo>
                <a:lnTo>
                  <a:pt x="1535" y="13085"/>
                </a:lnTo>
                <a:lnTo>
                  <a:pt x="1465" y="13526"/>
                </a:lnTo>
                <a:cubicBezTo>
                  <a:pt x="1447" y="13720"/>
                  <a:pt x="1500" y="13914"/>
                  <a:pt x="1623" y="14055"/>
                </a:cubicBezTo>
                <a:cubicBezTo>
                  <a:pt x="1747" y="14196"/>
                  <a:pt x="1941" y="14284"/>
                  <a:pt x="2135" y="14284"/>
                </a:cubicBezTo>
                <a:cubicBezTo>
                  <a:pt x="2346" y="14284"/>
                  <a:pt x="2558" y="14178"/>
                  <a:pt x="2681" y="14002"/>
                </a:cubicBezTo>
                <a:lnTo>
                  <a:pt x="2681" y="14020"/>
                </a:lnTo>
                <a:cubicBezTo>
                  <a:pt x="2681" y="14390"/>
                  <a:pt x="2981" y="14690"/>
                  <a:pt x="3334" y="14690"/>
                </a:cubicBezTo>
                <a:lnTo>
                  <a:pt x="3351" y="14690"/>
                </a:lnTo>
                <a:cubicBezTo>
                  <a:pt x="3722" y="14690"/>
                  <a:pt x="4022" y="14390"/>
                  <a:pt x="4022" y="14020"/>
                </a:cubicBezTo>
                <a:lnTo>
                  <a:pt x="4022" y="13755"/>
                </a:lnTo>
                <a:cubicBezTo>
                  <a:pt x="4151" y="13941"/>
                  <a:pt x="4360" y="14034"/>
                  <a:pt x="4569" y="14034"/>
                </a:cubicBezTo>
                <a:cubicBezTo>
                  <a:pt x="4757" y="14034"/>
                  <a:pt x="4946" y="13959"/>
                  <a:pt x="5080" y="13808"/>
                </a:cubicBezTo>
                <a:cubicBezTo>
                  <a:pt x="5168" y="13702"/>
                  <a:pt x="5221" y="13579"/>
                  <a:pt x="5238" y="13438"/>
                </a:cubicBezTo>
                <a:lnTo>
                  <a:pt x="7266" y="13438"/>
                </a:lnTo>
                <a:cubicBezTo>
                  <a:pt x="7496" y="13438"/>
                  <a:pt x="7672" y="13297"/>
                  <a:pt x="7725" y="13085"/>
                </a:cubicBezTo>
                <a:cubicBezTo>
                  <a:pt x="8113" y="13103"/>
                  <a:pt x="8483" y="13156"/>
                  <a:pt x="8853" y="13279"/>
                </a:cubicBezTo>
                <a:lnTo>
                  <a:pt x="10317" y="13720"/>
                </a:lnTo>
                <a:lnTo>
                  <a:pt x="11887" y="14161"/>
                </a:lnTo>
                <a:cubicBezTo>
                  <a:pt x="11957" y="14178"/>
                  <a:pt x="12010" y="14196"/>
                  <a:pt x="12080" y="14196"/>
                </a:cubicBezTo>
                <a:cubicBezTo>
                  <a:pt x="12222" y="14196"/>
                  <a:pt x="12363" y="14143"/>
                  <a:pt x="12468" y="14055"/>
                </a:cubicBezTo>
                <a:cubicBezTo>
                  <a:pt x="12645" y="13932"/>
                  <a:pt x="12733" y="13738"/>
                  <a:pt x="12733" y="13526"/>
                </a:cubicBezTo>
                <a:cubicBezTo>
                  <a:pt x="12733" y="13367"/>
                  <a:pt x="12680" y="13226"/>
                  <a:pt x="12592" y="13120"/>
                </a:cubicBezTo>
                <a:lnTo>
                  <a:pt x="12592" y="13120"/>
                </a:lnTo>
                <a:lnTo>
                  <a:pt x="13033" y="13173"/>
                </a:lnTo>
                <a:cubicBezTo>
                  <a:pt x="13072" y="13180"/>
                  <a:pt x="13110" y="13184"/>
                  <a:pt x="13149" y="13184"/>
                </a:cubicBezTo>
                <a:cubicBezTo>
                  <a:pt x="13302" y="13184"/>
                  <a:pt x="13449" y="13127"/>
                  <a:pt x="13562" y="13015"/>
                </a:cubicBezTo>
                <a:cubicBezTo>
                  <a:pt x="13703" y="12891"/>
                  <a:pt x="13791" y="12715"/>
                  <a:pt x="13791" y="12521"/>
                </a:cubicBezTo>
                <a:cubicBezTo>
                  <a:pt x="13791" y="12292"/>
                  <a:pt x="13685" y="12098"/>
                  <a:pt x="13509" y="11974"/>
                </a:cubicBezTo>
                <a:lnTo>
                  <a:pt x="13527" y="11974"/>
                </a:lnTo>
                <a:cubicBezTo>
                  <a:pt x="13897" y="11974"/>
                  <a:pt x="14179" y="11674"/>
                  <a:pt x="14179" y="11304"/>
                </a:cubicBezTo>
                <a:cubicBezTo>
                  <a:pt x="14179" y="10934"/>
                  <a:pt x="13897" y="10634"/>
                  <a:pt x="13527" y="10634"/>
                </a:cubicBezTo>
                <a:lnTo>
                  <a:pt x="13262" y="10634"/>
                </a:lnTo>
                <a:cubicBezTo>
                  <a:pt x="13615" y="10387"/>
                  <a:pt x="13632" y="9858"/>
                  <a:pt x="13315" y="9576"/>
                </a:cubicBezTo>
                <a:cubicBezTo>
                  <a:pt x="13227" y="9505"/>
                  <a:pt x="13121" y="9452"/>
                  <a:pt x="13015" y="9435"/>
                </a:cubicBezTo>
                <a:lnTo>
                  <a:pt x="13015" y="8677"/>
                </a:lnTo>
                <a:cubicBezTo>
                  <a:pt x="13015" y="8553"/>
                  <a:pt x="12909" y="8465"/>
                  <a:pt x="12804" y="8465"/>
                </a:cubicBezTo>
                <a:cubicBezTo>
                  <a:pt x="12680" y="8465"/>
                  <a:pt x="12574" y="8553"/>
                  <a:pt x="12574" y="8677"/>
                </a:cubicBezTo>
                <a:lnTo>
                  <a:pt x="12574" y="9452"/>
                </a:lnTo>
                <a:lnTo>
                  <a:pt x="10405" y="9752"/>
                </a:lnTo>
                <a:cubicBezTo>
                  <a:pt x="10380" y="9755"/>
                  <a:pt x="10356" y="9757"/>
                  <a:pt x="10332" y="9757"/>
                </a:cubicBezTo>
                <a:cubicBezTo>
                  <a:pt x="10221" y="9757"/>
                  <a:pt x="10122" y="9725"/>
                  <a:pt x="10035" y="9682"/>
                </a:cubicBezTo>
                <a:lnTo>
                  <a:pt x="10529" y="9417"/>
                </a:lnTo>
                <a:cubicBezTo>
                  <a:pt x="10687" y="9329"/>
                  <a:pt x="10811" y="9170"/>
                  <a:pt x="10864" y="8994"/>
                </a:cubicBezTo>
                <a:cubicBezTo>
                  <a:pt x="10917" y="8800"/>
                  <a:pt x="10881" y="8606"/>
                  <a:pt x="10793" y="8447"/>
                </a:cubicBezTo>
                <a:cubicBezTo>
                  <a:pt x="10687" y="8289"/>
                  <a:pt x="10529" y="8165"/>
                  <a:pt x="10352" y="8112"/>
                </a:cubicBezTo>
                <a:cubicBezTo>
                  <a:pt x="10304" y="8103"/>
                  <a:pt x="10255" y="8099"/>
                  <a:pt x="10207" y="8099"/>
                </a:cubicBezTo>
                <a:cubicBezTo>
                  <a:pt x="10064" y="8099"/>
                  <a:pt x="9925" y="8139"/>
                  <a:pt x="9806" y="8218"/>
                </a:cubicBezTo>
                <a:lnTo>
                  <a:pt x="9647" y="8324"/>
                </a:lnTo>
                <a:lnTo>
                  <a:pt x="9647" y="6913"/>
                </a:lnTo>
                <a:cubicBezTo>
                  <a:pt x="9647" y="6895"/>
                  <a:pt x="9665" y="6878"/>
                  <a:pt x="9682" y="6878"/>
                </a:cubicBezTo>
                <a:lnTo>
                  <a:pt x="12539" y="6878"/>
                </a:lnTo>
                <a:cubicBezTo>
                  <a:pt x="12574" y="6878"/>
                  <a:pt x="12574" y="6895"/>
                  <a:pt x="12574" y="6913"/>
                </a:cubicBezTo>
                <a:lnTo>
                  <a:pt x="12574" y="7848"/>
                </a:lnTo>
                <a:cubicBezTo>
                  <a:pt x="12574" y="7953"/>
                  <a:pt x="12680" y="8059"/>
                  <a:pt x="12804" y="8059"/>
                </a:cubicBezTo>
                <a:cubicBezTo>
                  <a:pt x="12909" y="8059"/>
                  <a:pt x="13015" y="7953"/>
                  <a:pt x="13015" y="7848"/>
                </a:cubicBezTo>
                <a:lnTo>
                  <a:pt x="13015" y="6913"/>
                </a:lnTo>
                <a:cubicBezTo>
                  <a:pt x="13015" y="6684"/>
                  <a:pt x="12856" y="6507"/>
                  <a:pt x="12662" y="6455"/>
                </a:cubicBezTo>
                <a:cubicBezTo>
                  <a:pt x="12662" y="6084"/>
                  <a:pt x="12733" y="5696"/>
                  <a:pt x="12839" y="5344"/>
                </a:cubicBezTo>
                <a:lnTo>
                  <a:pt x="13297" y="3880"/>
                </a:lnTo>
                <a:cubicBezTo>
                  <a:pt x="13297" y="3880"/>
                  <a:pt x="13297" y="3862"/>
                  <a:pt x="13297" y="3862"/>
                </a:cubicBezTo>
                <a:lnTo>
                  <a:pt x="13738" y="2293"/>
                </a:lnTo>
                <a:cubicBezTo>
                  <a:pt x="13791" y="2081"/>
                  <a:pt x="13756" y="1870"/>
                  <a:pt x="13632" y="1711"/>
                </a:cubicBezTo>
                <a:cubicBezTo>
                  <a:pt x="13509" y="1535"/>
                  <a:pt x="13315" y="1446"/>
                  <a:pt x="13103" y="1446"/>
                </a:cubicBezTo>
                <a:cubicBezTo>
                  <a:pt x="12945" y="1446"/>
                  <a:pt x="12804" y="1499"/>
                  <a:pt x="12680" y="1587"/>
                </a:cubicBezTo>
                <a:lnTo>
                  <a:pt x="12751" y="1147"/>
                </a:lnTo>
                <a:cubicBezTo>
                  <a:pt x="12786" y="970"/>
                  <a:pt x="12715" y="776"/>
                  <a:pt x="12592" y="618"/>
                </a:cubicBezTo>
                <a:cubicBezTo>
                  <a:pt x="12468" y="476"/>
                  <a:pt x="12292" y="388"/>
                  <a:pt x="12098" y="388"/>
                </a:cubicBezTo>
                <a:cubicBezTo>
                  <a:pt x="11869" y="388"/>
                  <a:pt x="11675" y="512"/>
                  <a:pt x="11551" y="670"/>
                </a:cubicBezTo>
                <a:lnTo>
                  <a:pt x="11551" y="653"/>
                </a:lnTo>
                <a:cubicBezTo>
                  <a:pt x="11551" y="300"/>
                  <a:pt x="11269" y="0"/>
                  <a:pt x="10864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7" name="Google Shape;1121;p50">
            <a:extLst>
              <a:ext uri="{FF2B5EF4-FFF2-40B4-BE49-F238E27FC236}">
                <a16:creationId xmlns:a16="http://schemas.microsoft.com/office/drawing/2014/main" id="{ED0AA914-3C51-7D37-BA3D-AFA11B23257A}"/>
              </a:ext>
            </a:extLst>
          </p:cNvPr>
          <p:cNvGrpSpPr/>
          <p:nvPr/>
        </p:nvGrpSpPr>
        <p:grpSpPr>
          <a:xfrm>
            <a:off x="402729" y="1877173"/>
            <a:ext cx="370332" cy="509083"/>
            <a:chOff x="6223275" y="3420025"/>
            <a:chExt cx="249550" cy="343025"/>
          </a:xfrm>
          <a:solidFill>
            <a:schemeClr val="accent6">
              <a:lumMod val="75000"/>
            </a:schemeClr>
          </a:solidFill>
        </p:grpSpPr>
        <p:sp>
          <p:nvSpPr>
            <p:cNvPr id="58" name="Google Shape;1122;p50">
              <a:extLst>
                <a:ext uri="{FF2B5EF4-FFF2-40B4-BE49-F238E27FC236}">
                  <a16:creationId xmlns:a16="http://schemas.microsoft.com/office/drawing/2014/main" id="{5310CCD9-9E06-2F23-4DEC-AEAA0363B9FC}"/>
                </a:ext>
              </a:extLst>
            </p:cNvPr>
            <p:cNvSpPr/>
            <p:nvPr/>
          </p:nvSpPr>
          <p:spPr>
            <a:xfrm>
              <a:off x="6223275" y="3686750"/>
              <a:ext cx="80250" cy="76300"/>
            </a:xfrm>
            <a:custGeom>
              <a:avLst/>
              <a:gdLst/>
              <a:ahLst/>
              <a:cxnLst/>
              <a:rect l="l" t="t" r="r" b="b"/>
              <a:pathLst>
                <a:path w="3210" h="3052" extrusionOk="0">
                  <a:moveTo>
                    <a:pt x="1605" y="511"/>
                  </a:moveTo>
                  <a:lnTo>
                    <a:pt x="1923" y="1040"/>
                  </a:lnTo>
                  <a:cubicBezTo>
                    <a:pt x="1958" y="1111"/>
                    <a:pt x="2028" y="1146"/>
                    <a:pt x="2099" y="1164"/>
                  </a:cubicBezTo>
                  <a:lnTo>
                    <a:pt x="2681" y="1305"/>
                  </a:lnTo>
                  <a:lnTo>
                    <a:pt x="2293" y="1764"/>
                  </a:lnTo>
                  <a:cubicBezTo>
                    <a:pt x="2240" y="1816"/>
                    <a:pt x="2222" y="1887"/>
                    <a:pt x="2222" y="1957"/>
                  </a:cubicBezTo>
                  <a:lnTo>
                    <a:pt x="2275" y="2575"/>
                  </a:lnTo>
                  <a:lnTo>
                    <a:pt x="1711" y="2328"/>
                  </a:lnTo>
                  <a:cubicBezTo>
                    <a:pt x="1676" y="2310"/>
                    <a:pt x="1640" y="2310"/>
                    <a:pt x="1605" y="2310"/>
                  </a:cubicBezTo>
                  <a:cubicBezTo>
                    <a:pt x="1570" y="2310"/>
                    <a:pt x="1535" y="2310"/>
                    <a:pt x="1499" y="2328"/>
                  </a:cubicBezTo>
                  <a:lnTo>
                    <a:pt x="935" y="2575"/>
                  </a:lnTo>
                  <a:lnTo>
                    <a:pt x="988" y="1957"/>
                  </a:lnTo>
                  <a:cubicBezTo>
                    <a:pt x="1006" y="1887"/>
                    <a:pt x="988" y="1816"/>
                    <a:pt x="935" y="1764"/>
                  </a:cubicBezTo>
                  <a:lnTo>
                    <a:pt x="529" y="1305"/>
                  </a:lnTo>
                  <a:lnTo>
                    <a:pt x="1129" y="1164"/>
                  </a:lnTo>
                  <a:cubicBezTo>
                    <a:pt x="1200" y="1146"/>
                    <a:pt x="1253" y="1111"/>
                    <a:pt x="1288" y="1040"/>
                  </a:cubicBezTo>
                  <a:lnTo>
                    <a:pt x="1605" y="511"/>
                  </a:lnTo>
                  <a:close/>
                  <a:moveTo>
                    <a:pt x="1605" y="0"/>
                  </a:moveTo>
                  <a:cubicBezTo>
                    <a:pt x="1517" y="0"/>
                    <a:pt x="1429" y="35"/>
                    <a:pt x="1376" y="123"/>
                  </a:cubicBezTo>
                  <a:lnTo>
                    <a:pt x="988" y="794"/>
                  </a:lnTo>
                  <a:lnTo>
                    <a:pt x="230" y="952"/>
                  </a:lnTo>
                  <a:cubicBezTo>
                    <a:pt x="142" y="988"/>
                    <a:pt x="53" y="1040"/>
                    <a:pt x="36" y="1146"/>
                  </a:cubicBezTo>
                  <a:cubicBezTo>
                    <a:pt x="0" y="1234"/>
                    <a:pt x="18" y="1323"/>
                    <a:pt x="89" y="1411"/>
                  </a:cubicBezTo>
                  <a:lnTo>
                    <a:pt x="600" y="1975"/>
                  </a:lnTo>
                  <a:lnTo>
                    <a:pt x="529" y="2751"/>
                  </a:lnTo>
                  <a:cubicBezTo>
                    <a:pt x="512" y="2839"/>
                    <a:pt x="565" y="2945"/>
                    <a:pt x="635" y="2998"/>
                  </a:cubicBezTo>
                  <a:cubicBezTo>
                    <a:pt x="681" y="3032"/>
                    <a:pt x="741" y="3052"/>
                    <a:pt x="802" y="3052"/>
                  </a:cubicBezTo>
                  <a:cubicBezTo>
                    <a:pt x="835" y="3052"/>
                    <a:pt x="869" y="3046"/>
                    <a:pt x="900" y="3033"/>
                  </a:cubicBezTo>
                  <a:lnTo>
                    <a:pt x="1605" y="2716"/>
                  </a:lnTo>
                  <a:lnTo>
                    <a:pt x="2311" y="3033"/>
                  </a:lnTo>
                  <a:cubicBezTo>
                    <a:pt x="2346" y="3033"/>
                    <a:pt x="2381" y="3051"/>
                    <a:pt x="2416" y="3051"/>
                  </a:cubicBezTo>
                  <a:cubicBezTo>
                    <a:pt x="2487" y="3051"/>
                    <a:pt x="2540" y="3033"/>
                    <a:pt x="2575" y="2998"/>
                  </a:cubicBezTo>
                  <a:cubicBezTo>
                    <a:pt x="2663" y="2945"/>
                    <a:pt x="2699" y="2839"/>
                    <a:pt x="2699" y="2751"/>
                  </a:cubicBezTo>
                  <a:lnTo>
                    <a:pt x="2628" y="1975"/>
                  </a:lnTo>
                  <a:lnTo>
                    <a:pt x="3139" y="1411"/>
                  </a:lnTo>
                  <a:cubicBezTo>
                    <a:pt x="3192" y="1323"/>
                    <a:pt x="3210" y="1234"/>
                    <a:pt x="3192" y="1146"/>
                  </a:cubicBezTo>
                  <a:cubicBezTo>
                    <a:pt x="3157" y="1040"/>
                    <a:pt x="3086" y="988"/>
                    <a:pt x="2981" y="952"/>
                  </a:cubicBezTo>
                  <a:lnTo>
                    <a:pt x="2240" y="794"/>
                  </a:lnTo>
                  <a:lnTo>
                    <a:pt x="1834" y="123"/>
                  </a:lnTo>
                  <a:cubicBezTo>
                    <a:pt x="1799" y="35"/>
                    <a:pt x="1711" y="0"/>
                    <a:pt x="160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1123;p50">
              <a:extLst>
                <a:ext uri="{FF2B5EF4-FFF2-40B4-BE49-F238E27FC236}">
                  <a16:creationId xmlns:a16="http://schemas.microsoft.com/office/drawing/2014/main" id="{ACFDC7FC-7597-AA3C-AF0E-ADE4490F2E09}"/>
                </a:ext>
              </a:extLst>
            </p:cNvPr>
            <p:cNvSpPr/>
            <p:nvPr/>
          </p:nvSpPr>
          <p:spPr>
            <a:xfrm>
              <a:off x="6392575" y="3686750"/>
              <a:ext cx="80250" cy="76300"/>
            </a:xfrm>
            <a:custGeom>
              <a:avLst/>
              <a:gdLst/>
              <a:ahLst/>
              <a:cxnLst/>
              <a:rect l="l" t="t" r="r" b="b"/>
              <a:pathLst>
                <a:path w="3210" h="3052" extrusionOk="0">
                  <a:moveTo>
                    <a:pt x="1605" y="511"/>
                  </a:moveTo>
                  <a:lnTo>
                    <a:pt x="1922" y="1040"/>
                  </a:lnTo>
                  <a:cubicBezTo>
                    <a:pt x="1958" y="1111"/>
                    <a:pt x="2028" y="1146"/>
                    <a:pt x="2099" y="1164"/>
                  </a:cubicBezTo>
                  <a:lnTo>
                    <a:pt x="2681" y="1305"/>
                  </a:lnTo>
                  <a:lnTo>
                    <a:pt x="2293" y="1764"/>
                  </a:lnTo>
                  <a:cubicBezTo>
                    <a:pt x="2240" y="1816"/>
                    <a:pt x="2222" y="1887"/>
                    <a:pt x="2222" y="1957"/>
                  </a:cubicBezTo>
                  <a:lnTo>
                    <a:pt x="2275" y="2575"/>
                  </a:lnTo>
                  <a:lnTo>
                    <a:pt x="1711" y="2328"/>
                  </a:lnTo>
                  <a:cubicBezTo>
                    <a:pt x="1675" y="2310"/>
                    <a:pt x="1640" y="2310"/>
                    <a:pt x="1605" y="2310"/>
                  </a:cubicBezTo>
                  <a:cubicBezTo>
                    <a:pt x="1570" y="2310"/>
                    <a:pt x="1534" y="2310"/>
                    <a:pt x="1499" y="2328"/>
                  </a:cubicBezTo>
                  <a:lnTo>
                    <a:pt x="952" y="2575"/>
                  </a:lnTo>
                  <a:lnTo>
                    <a:pt x="1005" y="1957"/>
                  </a:lnTo>
                  <a:cubicBezTo>
                    <a:pt x="1005" y="1887"/>
                    <a:pt x="988" y="1816"/>
                    <a:pt x="935" y="1764"/>
                  </a:cubicBezTo>
                  <a:lnTo>
                    <a:pt x="529" y="1305"/>
                  </a:lnTo>
                  <a:lnTo>
                    <a:pt x="1129" y="1164"/>
                  </a:lnTo>
                  <a:cubicBezTo>
                    <a:pt x="1199" y="1146"/>
                    <a:pt x="1252" y="1111"/>
                    <a:pt x="1305" y="1040"/>
                  </a:cubicBezTo>
                  <a:lnTo>
                    <a:pt x="1605" y="511"/>
                  </a:lnTo>
                  <a:close/>
                  <a:moveTo>
                    <a:pt x="1605" y="0"/>
                  </a:moveTo>
                  <a:cubicBezTo>
                    <a:pt x="1517" y="0"/>
                    <a:pt x="1429" y="35"/>
                    <a:pt x="1376" y="123"/>
                  </a:cubicBezTo>
                  <a:lnTo>
                    <a:pt x="988" y="794"/>
                  </a:lnTo>
                  <a:lnTo>
                    <a:pt x="229" y="952"/>
                  </a:lnTo>
                  <a:cubicBezTo>
                    <a:pt x="141" y="988"/>
                    <a:pt x="71" y="1040"/>
                    <a:pt x="35" y="1146"/>
                  </a:cubicBezTo>
                  <a:cubicBezTo>
                    <a:pt x="0" y="1234"/>
                    <a:pt x="18" y="1323"/>
                    <a:pt x="88" y="1411"/>
                  </a:cubicBezTo>
                  <a:lnTo>
                    <a:pt x="600" y="1975"/>
                  </a:lnTo>
                  <a:lnTo>
                    <a:pt x="529" y="2751"/>
                  </a:lnTo>
                  <a:cubicBezTo>
                    <a:pt x="512" y="2839"/>
                    <a:pt x="564" y="2945"/>
                    <a:pt x="635" y="2998"/>
                  </a:cubicBezTo>
                  <a:cubicBezTo>
                    <a:pt x="681" y="3032"/>
                    <a:pt x="741" y="3052"/>
                    <a:pt x="801" y="3052"/>
                  </a:cubicBezTo>
                  <a:cubicBezTo>
                    <a:pt x="835" y="3052"/>
                    <a:pt x="868" y="3046"/>
                    <a:pt x="899" y="3033"/>
                  </a:cubicBezTo>
                  <a:lnTo>
                    <a:pt x="1605" y="2716"/>
                  </a:lnTo>
                  <a:lnTo>
                    <a:pt x="2328" y="3033"/>
                  </a:lnTo>
                  <a:cubicBezTo>
                    <a:pt x="2363" y="3033"/>
                    <a:pt x="2398" y="3051"/>
                    <a:pt x="2434" y="3051"/>
                  </a:cubicBezTo>
                  <a:cubicBezTo>
                    <a:pt x="2487" y="3051"/>
                    <a:pt x="2539" y="3033"/>
                    <a:pt x="2592" y="2998"/>
                  </a:cubicBezTo>
                  <a:cubicBezTo>
                    <a:pt x="2663" y="2945"/>
                    <a:pt x="2698" y="2839"/>
                    <a:pt x="2698" y="2751"/>
                  </a:cubicBezTo>
                  <a:lnTo>
                    <a:pt x="2628" y="1975"/>
                  </a:lnTo>
                  <a:lnTo>
                    <a:pt x="3139" y="1411"/>
                  </a:lnTo>
                  <a:cubicBezTo>
                    <a:pt x="3192" y="1323"/>
                    <a:pt x="3210" y="1234"/>
                    <a:pt x="3192" y="1146"/>
                  </a:cubicBezTo>
                  <a:cubicBezTo>
                    <a:pt x="3157" y="1040"/>
                    <a:pt x="3086" y="988"/>
                    <a:pt x="2998" y="952"/>
                  </a:cubicBezTo>
                  <a:lnTo>
                    <a:pt x="2240" y="794"/>
                  </a:lnTo>
                  <a:lnTo>
                    <a:pt x="1834" y="123"/>
                  </a:lnTo>
                  <a:cubicBezTo>
                    <a:pt x="1799" y="35"/>
                    <a:pt x="1711" y="0"/>
                    <a:pt x="160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1124;p50">
              <a:extLst>
                <a:ext uri="{FF2B5EF4-FFF2-40B4-BE49-F238E27FC236}">
                  <a16:creationId xmlns:a16="http://schemas.microsoft.com/office/drawing/2014/main" id="{AA81F0BD-A59A-FAB8-BF0C-35304901F0B0}"/>
                </a:ext>
              </a:extLst>
            </p:cNvPr>
            <p:cNvSpPr/>
            <p:nvPr/>
          </p:nvSpPr>
          <p:spPr>
            <a:xfrm>
              <a:off x="6261200" y="3420025"/>
              <a:ext cx="173725" cy="298625"/>
            </a:xfrm>
            <a:custGeom>
              <a:avLst/>
              <a:gdLst/>
              <a:ahLst/>
              <a:cxnLst/>
              <a:rect l="l" t="t" r="r" b="b"/>
              <a:pathLst>
                <a:path w="6949" h="11945" extrusionOk="0">
                  <a:moveTo>
                    <a:pt x="3474" y="2275"/>
                  </a:moveTo>
                  <a:cubicBezTo>
                    <a:pt x="3732" y="2461"/>
                    <a:pt x="4036" y="2554"/>
                    <a:pt x="4406" y="2554"/>
                  </a:cubicBezTo>
                  <a:cubicBezTo>
                    <a:pt x="4492" y="2554"/>
                    <a:pt x="4581" y="2549"/>
                    <a:pt x="4673" y="2540"/>
                  </a:cubicBezTo>
                  <a:lnTo>
                    <a:pt x="4673" y="3562"/>
                  </a:lnTo>
                  <a:cubicBezTo>
                    <a:pt x="4673" y="3897"/>
                    <a:pt x="4550" y="4197"/>
                    <a:pt x="4320" y="4426"/>
                  </a:cubicBezTo>
                  <a:cubicBezTo>
                    <a:pt x="4080" y="4661"/>
                    <a:pt x="3786" y="4767"/>
                    <a:pt x="3497" y="4767"/>
                  </a:cubicBezTo>
                  <a:cubicBezTo>
                    <a:pt x="2875" y="4767"/>
                    <a:pt x="2275" y="4279"/>
                    <a:pt x="2275" y="3545"/>
                  </a:cubicBezTo>
                  <a:lnTo>
                    <a:pt x="2275" y="2540"/>
                  </a:lnTo>
                  <a:cubicBezTo>
                    <a:pt x="2371" y="2549"/>
                    <a:pt x="2462" y="2554"/>
                    <a:pt x="2550" y="2554"/>
                  </a:cubicBezTo>
                  <a:cubicBezTo>
                    <a:pt x="2929" y="2554"/>
                    <a:pt x="3230" y="2461"/>
                    <a:pt x="3474" y="2275"/>
                  </a:cubicBezTo>
                  <a:close/>
                  <a:moveTo>
                    <a:pt x="3809" y="5132"/>
                  </a:moveTo>
                  <a:lnTo>
                    <a:pt x="3809" y="5643"/>
                  </a:lnTo>
                  <a:cubicBezTo>
                    <a:pt x="3650" y="5696"/>
                    <a:pt x="3527" y="5714"/>
                    <a:pt x="3474" y="5731"/>
                  </a:cubicBezTo>
                  <a:cubicBezTo>
                    <a:pt x="3439" y="5714"/>
                    <a:pt x="3298" y="5696"/>
                    <a:pt x="3157" y="5643"/>
                  </a:cubicBezTo>
                  <a:lnTo>
                    <a:pt x="3157" y="5132"/>
                  </a:lnTo>
                  <a:cubicBezTo>
                    <a:pt x="3262" y="5158"/>
                    <a:pt x="3373" y="5171"/>
                    <a:pt x="3483" y="5171"/>
                  </a:cubicBezTo>
                  <a:cubicBezTo>
                    <a:pt x="3593" y="5171"/>
                    <a:pt x="3703" y="5158"/>
                    <a:pt x="3809" y="5132"/>
                  </a:cubicBezTo>
                  <a:close/>
                  <a:moveTo>
                    <a:pt x="2610" y="5784"/>
                  </a:moveTo>
                  <a:cubicBezTo>
                    <a:pt x="2769" y="5908"/>
                    <a:pt x="2945" y="5996"/>
                    <a:pt x="3086" y="6049"/>
                  </a:cubicBezTo>
                  <a:lnTo>
                    <a:pt x="2839" y="6313"/>
                  </a:lnTo>
                  <a:lnTo>
                    <a:pt x="2345" y="6014"/>
                  </a:lnTo>
                  <a:lnTo>
                    <a:pt x="2610" y="5784"/>
                  </a:lnTo>
                  <a:close/>
                  <a:moveTo>
                    <a:pt x="4356" y="5784"/>
                  </a:moveTo>
                  <a:lnTo>
                    <a:pt x="4603" y="6014"/>
                  </a:lnTo>
                  <a:lnTo>
                    <a:pt x="4109" y="6313"/>
                  </a:lnTo>
                  <a:lnTo>
                    <a:pt x="3862" y="6049"/>
                  </a:lnTo>
                  <a:cubicBezTo>
                    <a:pt x="4003" y="5996"/>
                    <a:pt x="4179" y="5908"/>
                    <a:pt x="4356" y="5784"/>
                  </a:cubicBezTo>
                  <a:close/>
                  <a:moveTo>
                    <a:pt x="3474" y="6225"/>
                  </a:moveTo>
                  <a:lnTo>
                    <a:pt x="3686" y="6437"/>
                  </a:lnTo>
                  <a:lnTo>
                    <a:pt x="3615" y="6507"/>
                  </a:lnTo>
                  <a:cubicBezTo>
                    <a:pt x="3580" y="6543"/>
                    <a:pt x="3527" y="6560"/>
                    <a:pt x="3474" y="6560"/>
                  </a:cubicBezTo>
                  <a:cubicBezTo>
                    <a:pt x="3421" y="6560"/>
                    <a:pt x="3386" y="6543"/>
                    <a:pt x="3351" y="6507"/>
                  </a:cubicBezTo>
                  <a:lnTo>
                    <a:pt x="3280" y="6437"/>
                  </a:lnTo>
                  <a:lnTo>
                    <a:pt x="3474" y="6225"/>
                  </a:lnTo>
                  <a:close/>
                  <a:moveTo>
                    <a:pt x="3650" y="6948"/>
                  </a:moveTo>
                  <a:lnTo>
                    <a:pt x="3703" y="7530"/>
                  </a:lnTo>
                  <a:cubicBezTo>
                    <a:pt x="3650" y="7477"/>
                    <a:pt x="3562" y="7442"/>
                    <a:pt x="3474" y="7442"/>
                  </a:cubicBezTo>
                  <a:cubicBezTo>
                    <a:pt x="3386" y="7442"/>
                    <a:pt x="3315" y="7477"/>
                    <a:pt x="3245" y="7530"/>
                  </a:cubicBezTo>
                  <a:lnTo>
                    <a:pt x="3298" y="6948"/>
                  </a:lnTo>
                  <a:cubicBezTo>
                    <a:pt x="3351" y="6966"/>
                    <a:pt x="3421" y="6966"/>
                    <a:pt x="3474" y="6966"/>
                  </a:cubicBezTo>
                  <a:cubicBezTo>
                    <a:pt x="3545" y="6966"/>
                    <a:pt x="3597" y="6966"/>
                    <a:pt x="3650" y="6948"/>
                  </a:cubicBezTo>
                  <a:close/>
                  <a:moveTo>
                    <a:pt x="2169" y="6366"/>
                  </a:moveTo>
                  <a:lnTo>
                    <a:pt x="2769" y="6737"/>
                  </a:lnTo>
                  <a:cubicBezTo>
                    <a:pt x="2804" y="6754"/>
                    <a:pt x="2839" y="6772"/>
                    <a:pt x="2874" y="6772"/>
                  </a:cubicBezTo>
                  <a:cubicBezTo>
                    <a:pt x="2891" y="6772"/>
                    <a:pt x="2907" y="6772"/>
                    <a:pt x="2909" y="6758"/>
                  </a:cubicBezTo>
                  <a:lnTo>
                    <a:pt x="2909" y="6758"/>
                  </a:lnTo>
                  <a:lnTo>
                    <a:pt x="2786" y="8306"/>
                  </a:lnTo>
                  <a:lnTo>
                    <a:pt x="2575" y="8659"/>
                  </a:lnTo>
                  <a:lnTo>
                    <a:pt x="1358" y="8923"/>
                  </a:lnTo>
                  <a:cubicBezTo>
                    <a:pt x="1252" y="8959"/>
                    <a:pt x="1182" y="9029"/>
                    <a:pt x="1146" y="9135"/>
                  </a:cubicBezTo>
                  <a:cubicBezTo>
                    <a:pt x="1111" y="9241"/>
                    <a:pt x="1129" y="9346"/>
                    <a:pt x="1199" y="9435"/>
                  </a:cubicBezTo>
                  <a:lnTo>
                    <a:pt x="1799" y="10105"/>
                  </a:lnTo>
                  <a:lnTo>
                    <a:pt x="441" y="10105"/>
                  </a:lnTo>
                  <a:lnTo>
                    <a:pt x="1005" y="7495"/>
                  </a:lnTo>
                  <a:cubicBezTo>
                    <a:pt x="1040" y="7336"/>
                    <a:pt x="1129" y="7213"/>
                    <a:pt x="1252" y="7107"/>
                  </a:cubicBezTo>
                  <a:lnTo>
                    <a:pt x="2169" y="6366"/>
                  </a:lnTo>
                  <a:close/>
                  <a:moveTo>
                    <a:pt x="3086" y="0"/>
                  </a:moveTo>
                  <a:cubicBezTo>
                    <a:pt x="2504" y="0"/>
                    <a:pt x="1957" y="265"/>
                    <a:pt x="1605" y="723"/>
                  </a:cubicBezTo>
                  <a:cubicBezTo>
                    <a:pt x="1411" y="970"/>
                    <a:pt x="1252" y="1252"/>
                    <a:pt x="1111" y="1570"/>
                  </a:cubicBezTo>
                  <a:cubicBezTo>
                    <a:pt x="1093" y="1623"/>
                    <a:pt x="1076" y="1675"/>
                    <a:pt x="1058" y="1728"/>
                  </a:cubicBezTo>
                  <a:cubicBezTo>
                    <a:pt x="1040" y="1834"/>
                    <a:pt x="1093" y="1940"/>
                    <a:pt x="1199" y="1975"/>
                  </a:cubicBezTo>
                  <a:cubicBezTo>
                    <a:pt x="1213" y="1977"/>
                    <a:pt x="1226" y="1979"/>
                    <a:pt x="1240" y="1979"/>
                  </a:cubicBezTo>
                  <a:cubicBezTo>
                    <a:pt x="1335" y="1979"/>
                    <a:pt x="1431" y="1927"/>
                    <a:pt x="1446" y="1834"/>
                  </a:cubicBezTo>
                  <a:cubicBezTo>
                    <a:pt x="1464" y="1799"/>
                    <a:pt x="1464" y="1764"/>
                    <a:pt x="1481" y="1728"/>
                  </a:cubicBezTo>
                  <a:cubicBezTo>
                    <a:pt x="1605" y="1446"/>
                    <a:pt x="1746" y="1199"/>
                    <a:pt x="1922" y="970"/>
                  </a:cubicBezTo>
                  <a:cubicBezTo>
                    <a:pt x="2204" y="617"/>
                    <a:pt x="2628" y="406"/>
                    <a:pt x="3086" y="406"/>
                  </a:cubicBezTo>
                  <a:lnTo>
                    <a:pt x="4179" y="406"/>
                  </a:lnTo>
                  <a:cubicBezTo>
                    <a:pt x="4232" y="406"/>
                    <a:pt x="4285" y="441"/>
                    <a:pt x="4303" y="476"/>
                  </a:cubicBezTo>
                  <a:lnTo>
                    <a:pt x="4320" y="512"/>
                  </a:lnTo>
                  <a:cubicBezTo>
                    <a:pt x="4409" y="653"/>
                    <a:pt x="4550" y="758"/>
                    <a:pt x="4708" y="776"/>
                  </a:cubicBezTo>
                  <a:cubicBezTo>
                    <a:pt x="4734" y="779"/>
                    <a:pt x="4760" y="780"/>
                    <a:pt x="4786" y="780"/>
                  </a:cubicBezTo>
                  <a:cubicBezTo>
                    <a:pt x="4918" y="780"/>
                    <a:pt x="5046" y="741"/>
                    <a:pt x="5149" y="653"/>
                  </a:cubicBezTo>
                  <a:cubicBezTo>
                    <a:pt x="5175" y="627"/>
                    <a:pt x="5201" y="610"/>
                    <a:pt x="5234" y="610"/>
                  </a:cubicBezTo>
                  <a:cubicBezTo>
                    <a:pt x="5246" y="610"/>
                    <a:pt x="5259" y="613"/>
                    <a:pt x="5273" y="617"/>
                  </a:cubicBezTo>
                  <a:cubicBezTo>
                    <a:pt x="5290" y="617"/>
                    <a:pt x="5343" y="635"/>
                    <a:pt x="5361" y="688"/>
                  </a:cubicBezTo>
                  <a:cubicBezTo>
                    <a:pt x="5537" y="1094"/>
                    <a:pt x="5643" y="1499"/>
                    <a:pt x="5696" y="1922"/>
                  </a:cubicBezTo>
                  <a:cubicBezTo>
                    <a:pt x="5731" y="2240"/>
                    <a:pt x="5608" y="2557"/>
                    <a:pt x="5361" y="2751"/>
                  </a:cubicBezTo>
                  <a:cubicBezTo>
                    <a:pt x="5255" y="2839"/>
                    <a:pt x="5167" y="2910"/>
                    <a:pt x="5079" y="3016"/>
                  </a:cubicBezTo>
                  <a:lnTo>
                    <a:pt x="5079" y="2451"/>
                  </a:lnTo>
                  <a:cubicBezTo>
                    <a:pt x="5079" y="2346"/>
                    <a:pt x="5043" y="2275"/>
                    <a:pt x="4973" y="2204"/>
                  </a:cubicBezTo>
                  <a:cubicBezTo>
                    <a:pt x="4915" y="2161"/>
                    <a:pt x="4845" y="2129"/>
                    <a:pt x="4773" y="2129"/>
                  </a:cubicBezTo>
                  <a:cubicBezTo>
                    <a:pt x="4757" y="2129"/>
                    <a:pt x="4742" y="2131"/>
                    <a:pt x="4726" y="2134"/>
                  </a:cubicBezTo>
                  <a:cubicBezTo>
                    <a:pt x="4611" y="2152"/>
                    <a:pt x="4503" y="2160"/>
                    <a:pt x="4402" y="2160"/>
                  </a:cubicBezTo>
                  <a:cubicBezTo>
                    <a:pt x="4099" y="2160"/>
                    <a:pt x="3858" y="2081"/>
                    <a:pt x="3686" y="1922"/>
                  </a:cubicBezTo>
                  <a:cubicBezTo>
                    <a:pt x="3624" y="1869"/>
                    <a:pt x="3549" y="1843"/>
                    <a:pt x="3476" y="1843"/>
                  </a:cubicBezTo>
                  <a:cubicBezTo>
                    <a:pt x="3403" y="1843"/>
                    <a:pt x="3333" y="1869"/>
                    <a:pt x="3280" y="1922"/>
                  </a:cubicBezTo>
                  <a:cubicBezTo>
                    <a:pt x="3095" y="2081"/>
                    <a:pt x="2860" y="2160"/>
                    <a:pt x="2561" y="2160"/>
                  </a:cubicBezTo>
                  <a:cubicBezTo>
                    <a:pt x="2461" y="2160"/>
                    <a:pt x="2354" y="2152"/>
                    <a:pt x="2240" y="2134"/>
                  </a:cubicBezTo>
                  <a:cubicBezTo>
                    <a:pt x="2221" y="2131"/>
                    <a:pt x="2203" y="2129"/>
                    <a:pt x="2185" y="2129"/>
                  </a:cubicBezTo>
                  <a:cubicBezTo>
                    <a:pt x="2103" y="2129"/>
                    <a:pt x="2033" y="2161"/>
                    <a:pt x="1975" y="2204"/>
                  </a:cubicBezTo>
                  <a:cubicBezTo>
                    <a:pt x="1922" y="2275"/>
                    <a:pt x="1869" y="2346"/>
                    <a:pt x="1869" y="2451"/>
                  </a:cubicBezTo>
                  <a:lnTo>
                    <a:pt x="1869" y="2963"/>
                  </a:lnTo>
                  <a:cubicBezTo>
                    <a:pt x="1799" y="2875"/>
                    <a:pt x="1746" y="2804"/>
                    <a:pt x="1675" y="2734"/>
                  </a:cubicBezTo>
                  <a:cubicBezTo>
                    <a:pt x="1605" y="2663"/>
                    <a:pt x="1534" y="2575"/>
                    <a:pt x="1499" y="2469"/>
                  </a:cubicBezTo>
                  <a:cubicBezTo>
                    <a:pt x="1459" y="2390"/>
                    <a:pt x="1390" y="2350"/>
                    <a:pt x="1313" y="2350"/>
                  </a:cubicBezTo>
                  <a:cubicBezTo>
                    <a:pt x="1287" y="2350"/>
                    <a:pt x="1261" y="2354"/>
                    <a:pt x="1234" y="2363"/>
                  </a:cubicBezTo>
                  <a:cubicBezTo>
                    <a:pt x="1129" y="2416"/>
                    <a:pt x="1076" y="2540"/>
                    <a:pt x="1129" y="2628"/>
                  </a:cubicBezTo>
                  <a:cubicBezTo>
                    <a:pt x="1199" y="2769"/>
                    <a:pt x="1287" y="2910"/>
                    <a:pt x="1393" y="3016"/>
                  </a:cubicBezTo>
                  <a:cubicBezTo>
                    <a:pt x="1534" y="3174"/>
                    <a:pt x="1693" y="3368"/>
                    <a:pt x="1887" y="3651"/>
                  </a:cubicBezTo>
                  <a:cubicBezTo>
                    <a:pt x="1922" y="4232"/>
                    <a:pt x="2257" y="4726"/>
                    <a:pt x="2751" y="4991"/>
                  </a:cubicBezTo>
                  <a:lnTo>
                    <a:pt x="2751" y="5361"/>
                  </a:lnTo>
                  <a:cubicBezTo>
                    <a:pt x="2716" y="5326"/>
                    <a:pt x="2667" y="5308"/>
                    <a:pt x="2617" y="5308"/>
                  </a:cubicBezTo>
                  <a:cubicBezTo>
                    <a:pt x="2566" y="5308"/>
                    <a:pt x="2513" y="5326"/>
                    <a:pt x="2469" y="5361"/>
                  </a:cubicBezTo>
                  <a:lnTo>
                    <a:pt x="1869" y="5908"/>
                  </a:lnTo>
                  <a:cubicBezTo>
                    <a:pt x="1834" y="5943"/>
                    <a:pt x="1799" y="6014"/>
                    <a:pt x="1816" y="6066"/>
                  </a:cubicBezTo>
                  <a:cubicBezTo>
                    <a:pt x="1816" y="6084"/>
                    <a:pt x="1816" y="6119"/>
                    <a:pt x="1834" y="6137"/>
                  </a:cubicBezTo>
                  <a:lnTo>
                    <a:pt x="988" y="6789"/>
                  </a:lnTo>
                  <a:cubicBezTo>
                    <a:pt x="794" y="6948"/>
                    <a:pt x="670" y="7160"/>
                    <a:pt x="617" y="7407"/>
                  </a:cubicBezTo>
                  <a:lnTo>
                    <a:pt x="35" y="10087"/>
                  </a:lnTo>
                  <a:cubicBezTo>
                    <a:pt x="0" y="10193"/>
                    <a:pt x="35" y="10299"/>
                    <a:pt x="106" y="10387"/>
                  </a:cubicBezTo>
                  <a:cubicBezTo>
                    <a:pt x="176" y="10457"/>
                    <a:pt x="265" y="10510"/>
                    <a:pt x="388" y="10510"/>
                  </a:cubicBezTo>
                  <a:lnTo>
                    <a:pt x="2010" y="10510"/>
                  </a:lnTo>
                  <a:lnTo>
                    <a:pt x="1905" y="11604"/>
                  </a:lnTo>
                  <a:cubicBezTo>
                    <a:pt x="1905" y="11709"/>
                    <a:pt x="1940" y="11815"/>
                    <a:pt x="2028" y="11886"/>
                  </a:cubicBezTo>
                  <a:cubicBezTo>
                    <a:pt x="2080" y="11927"/>
                    <a:pt x="2143" y="11944"/>
                    <a:pt x="2209" y="11944"/>
                  </a:cubicBezTo>
                  <a:cubicBezTo>
                    <a:pt x="2255" y="11944"/>
                    <a:pt x="2302" y="11936"/>
                    <a:pt x="2345" y="11921"/>
                  </a:cubicBezTo>
                  <a:lnTo>
                    <a:pt x="2575" y="11815"/>
                  </a:lnTo>
                  <a:cubicBezTo>
                    <a:pt x="2680" y="11780"/>
                    <a:pt x="2716" y="11657"/>
                    <a:pt x="2680" y="11551"/>
                  </a:cubicBezTo>
                  <a:cubicBezTo>
                    <a:pt x="2654" y="11471"/>
                    <a:pt x="2578" y="11432"/>
                    <a:pt x="2497" y="11432"/>
                  </a:cubicBezTo>
                  <a:cubicBezTo>
                    <a:pt x="2470" y="11432"/>
                    <a:pt x="2442" y="11436"/>
                    <a:pt x="2416" y="11445"/>
                  </a:cubicBezTo>
                  <a:lnTo>
                    <a:pt x="2328" y="11480"/>
                  </a:lnTo>
                  <a:lnTo>
                    <a:pt x="2416" y="10369"/>
                  </a:lnTo>
                  <a:cubicBezTo>
                    <a:pt x="2434" y="10281"/>
                    <a:pt x="2398" y="10193"/>
                    <a:pt x="2345" y="10140"/>
                  </a:cubicBezTo>
                  <a:lnTo>
                    <a:pt x="1605" y="9294"/>
                  </a:lnTo>
                  <a:lnTo>
                    <a:pt x="2698" y="9029"/>
                  </a:lnTo>
                  <a:cubicBezTo>
                    <a:pt x="2786" y="9011"/>
                    <a:pt x="2857" y="8959"/>
                    <a:pt x="2892" y="8888"/>
                  </a:cubicBezTo>
                  <a:lnTo>
                    <a:pt x="3474" y="7918"/>
                  </a:lnTo>
                  <a:lnTo>
                    <a:pt x="4056" y="8888"/>
                  </a:lnTo>
                  <a:cubicBezTo>
                    <a:pt x="4109" y="8959"/>
                    <a:pt x="4179" y="9011"/>
                    <a:pt x="4250" y="9029"/>
                  </a:cubicBezTo>
                  <a:lnTo>
                    <a:pt x="5343" y="9294"/>
                  </a:lnTo>
                  <a:lnTo>
                    <a:pt x="4603" y="10140"/>
                  </a:lnTo>
                  <a:cubicBezTo>
                    <a:pt x="4550" y="10193"/>
                    <a:pt x="4532" y="10281"/>
                    <a:pt x="4532" y="10369"/>
                  </a:cubicBezTo>
                  <a:lnTo>
                    <a:pt x="4638" y="11480"/>
                  </a:lnTo>
                  <a:lnTo>
                    <a:pt x="3597" y="11039"/>
                  </a:lnTo>
                  <a:cubicBezTo>
                    <a:pt x="3562" y="11031"/>
                    <a:pt x="3523" y="11026"/>
                    <a:pt x="3481" y="11026"/>
                  </a:cubicBezTo>
                  <a:cubicBezTo>
                    <a:pt x="3439" y="11026"/>
                    <a:pt x="3395" y="11031"/>
                    <a:pt x="3351" y="11039"/>
                  </a:cubicBezTo>
                  <a:lnTo>
                    <a:pt x="3139" y="11145"/>
                  </a:lnTo>
                  <a:cubicBezTo>
                    <a:pt x="3033" y="11180"/>
                    <a:pt x="2998" y="11304"/>
                    <a:pt x="3033" y="11410"/>
                  </a:cubicBezTo>
                  <a:cubicBezTo>
                    <a:pt x="3061" y="11479"/>
                    <a:pt x="3143" y="11527"/>
                    <a:pt x="3228" y="11527"/>
                  </a:cubicBezTo>
                  <a:cubicBezTo>
                    <a:pt x="3252" y="11527"/>
                    <a:pt x="3275" y="11523"/>
                    <a:pt x="3298" y="11516"/>
                  </a:cubicBezTo>
                  <a:lnTo>
                    <a:pt x="3474" y="11427"/>
                  </a:lnTo>
                  <a:lnTo>
                    <a:pt x="4620" y="11921"/>
                  </a:lnTo>
                  <a:cubicBezTo>
                    <a:pt x="4656" y="11939"/>
                    <a:pt x="4708" y="11939"/>
                    <a:pt x="4744" y="11939"/>
                  </a:cubicBezTo>
                  <a:cubicBezTo>
                    <a:pt x="4814" y="11939"/>
                    <a:pt x="4867" y="11921"/>
                    <a:pt x="4920" y="11886"/>
                  </a:cubicBezTo>
                  <a:cubicBezTo>
                    <a:pt x="5008" y="11815"/>
                    <a:pt x="5061" y="11709"/>
                    <a:pt x="5043" y="11604"/>
                  </a:cubicBezTo>
                  <a:lnTo>
                    <a:pt x="4955" y="10510"/>
                  </a:lnTo>
                  <a:lnTo>
                    <a:pt x="6578" y="10510"/>
                  </a:lnTo>
                  <a:cubicBezTo>
                    <a:pt x="6684" y="10510"/>
                    <a:pt x="6789" y="10457"/>
                    <a:pt x="6860" y="10387"/>
                  </a:cubicBezTo>
                  <a:cubicBezTo>
                    <a:pt x="6930" y="10299"/>
                    <a:pt x="6948" y="10193"/>
                    <a:pt x="6930" y="10087"/>
                  </a:cubicBezTo>
                  <a:lnTo>
                    <a:pt x="6507" y="8130"/>
                  </a:lnTo>
                  <a:cubicBezTo>
                    <a:pt x="6493" y="8043"/>
                    <a:pt x="6406" y="7979"/>
                    <a:pt x="6317" y="7979"/>
                  </a:cubicBezTo>
                  <a:cubicBezTo>
                    <a:pt x="6298" y="7979"/>
                    <a:pt x="6279" y="7982"/>
                    <a:pt x="6260" y="7989"/>
                  </a:cubicBezTo>
                  <a:cubicBezTo>
                    <a:pt x="6154" y="8006"/>
                    <a:pt x="6084" y="8112"/>
                    <a:pt x="6119" y="8218"/>
                  </a:cubicBezTo>
                  <a:lnTo>
                    <a:pt x="6525" y="10105"/>
                  </a:lnTo>
                  <a:lnTo>
                    <a:pt x="5167" y="10105"/>
                  </a:lnTo>
                  <a:lnTo>
                    <a:pt x="5749" y="9435"/>
                  </a:lnTo>
                  <a:cubicBezTo>
                    <a:pt x="5819" y="9346"/>
                    <a:pt x="5855" y="9241"/>
                    <a:pt x="5819" y="9135"/>
                  </a:cubicBezTo>
                  <a:cubicBezTo>
                    <a:pt x="5784" y="9029"/>
                    <a:pt x="5696" y="8959"/>
                    <a:pt x="5590" y="8923"/>
                  </a:cubicBezTo>
                  <a:lnTo>
                    <a:pt x="4373" y="8659"/>
                  </a:lnTo>
                  <a:lnTo>
                    <a:pt x="4179" y="8306"/>
                  </a:lnTo>
                  <a:lnTo>
                    <a:pt x="4038" y="6754"/>
                  </a:lnTo>
                  <a:lnTo>
                    <a:pt x="4038" y="6754"/>
                  </a:lnTo>
                  <a:cubicBezTo>
                    <a:pt x="4056" y="6772"/>
                    <a:pt x="4074" y="6772"/>
                    <a:pt x="4074" y="6772"/>
                  </a:cubicBezTo>
                  <a:cubicBezTo>
                    <a:pt x="4109" y="6772"/>
                    <a:pt x="4144" y="6754"/>
                    <a:pt x="4179" y="6737"/>
                  </a:cubicBezTo>
                  <a:lnTo>
                    <a:pt x="4797" y="6366"/>
                  </a:lnTo>
                  <a:lnTo>
                    <a:pt x="5714" y="7107"/>
                  </a:lnTo>
                  <a:cubicBezTo>
                    <a:pt x="5819" y="7195"/>
                    <a:pt x="5908" y="7318"/>
                    <a:pt x="5943" y="7460"/>
                  </a:cubicBezTo>
                  <a:cubicBezTo>
                    <a:pt x="5978" y="7548"/>
                    <a:pt x="6049" y="7618"/>
                    <a:pt x="6137" y="7618"/>
                  </a:cubicBezTo>
                  <a:cubicBezTo>
                    <a:pt x="6154" y="7618"/>
                    <a:pt x="6172" y="7618"/>
                    <a:pt x="6190" y="7601"/>
                  </a:cubicBezTo>
                  <a:cubicBezTo>
                    <a:pt x="6296" y="7583"/>
                    <a:pt x="6366" y="7460"/>
                    <a:pt x="6331" y="7354"/>
                  </a:cubicBezTo>
                  <a:cubicBezTo>
                    <a:pt x="6278" y="7142"/>
                    <a:pt x="6137" y="6931"/>
                    <a:pt x="5960" y="6789"/>
                  </a:cubicBezTo>
                  <a:lnTo>
                    <a:pt x="5132" y="6137"/>
                  </a:lnTo>
                  <a:cubicBezTo>
                    <a:pt x="5132" y="6119"/>
                    <a:pt x="5149" y="6084"/>
                    <a:pt x="5149" y="6066"/>
                  </a:cubicBezTo>
                  <a:cubicBezTo>
                    <a:pt x="5149" y="6014"/>
                    <a:pt x="5132" y="5943"/>
                    <a:pt x="5079" y="5908"/>
                  </a:cubicBezTo>
                  <a:lnTo>
                    <a:pt x="4479" y="5361"/>
                  </a:lnTo>
                  <a:cubicBezTo>
                    <a:pt x="4444" y="5326"/>
                    <a:pt x="4395" y="5308"/>
                    <a:pt x="4347" y="5308"/>
                  </a:cubicBezTo>
                  <a:cubicBezTo>
                    <a:pt x="4298" y="5308"/>
                    <a:pt x="4250" y="5326"/>
                    <a:pt x="4215" y="5361"/>
                  </a:cubicBezTo>
                  <a:lnTo>
                    <a:pt x="4215" y="4991"/>
                  </a:lnTo>
                  <a:cubicBezTo>
                    <a:pt x="4356" y="4920"/>
                    <a:pt x="4479" y="4832"/>
                    <a:pt x="4603" y="4709"/>
                  </a:cubicBezTo>
                  <a:cubicBezTo>
                    <a:pt x="4885" y="4426"/>
                    <a:pt x="5061" y="4056"/>
                    <a:pt x="5079" y="3668"/>
                  </a:cubicBezTo>
                  <a:cubicBezTo>
                    <a:pt x="5255" y="3404"/>
                    <a:pt x="5431" y="3210"/>
                    <a:pt x="5608" y="3069"/>
                  </a:cubicBezTo>
                  <a:cubicBezTo>
                    <a:pt x="5960" y="2786"/>
                    <a:pt x="6154" y="2328"/>
                    <a:pt x="6102" y="1869"/>
                  </a:cubicBezTo>
                  <a:cubicBezTo>
                    <a:pt x="6049" y="1411"/>
                    <a:pt x="5925" y="970"/>
                    <a:pt x="5731" y="529"/>
                  </a:cubicBezTo>
                  <a:cubicBezTo>
                    <a:pt x="5661" y="370"/>
                    <a:pt x="5520" y="265"/>
                    <a:pt x="5361" y="229"/>
                  </a:cubicBezTo>
                  <a:cubicBezTo>
                    <a:pt x="5318" y="221"/>
                    <a:pt x="5275" y="216"/>
                    <a:pt x="5233" y="216"/>
                  </a:cubicBezTo>
                  <a:cubicBezTo>
                    <a:pt x="5102" y="216"/>
                    <a:pt x="4978" y="259"/>
                    <a:pt x="4885" y="353"/>
                  </a:cubicBezTo>
                  <a:cubicBezTo>
                    <a:pt x="4832" y="388"/>
                    <a:pt x="4797" y="388"/>
                    <a:pt x="4761" y="388"/>
                  </a:cubicBezTo>
                  <a:cubicBezTo>
                    <a:pt x="4744" y="370"/>
                    <a:pt x="4708" y="370"/>
                    <a:pt x="4673" y="318"/>
                  </a:cubicBezTo>
                  <a:lnTo>
                    <a:pt x="4656" y="265"/>
                  </a:lnTo>
                  <a:cubicBezTo>
                    <a:pt x="4550" y="106"/>
                    <a:pt x="4373" y="0"/>
                    <a:pt x="41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1125;p50">
              <a:extLst>
                <a:ext uri="{FF2B5EF4-FFF2-40B4-BE49-F238E27FC236}">
                  <a16:creationId xmlns:a16="http://schemas.microsoft.com/office/drawing/2014/main" id="{1EBB6D7F-C52F-529F-D68E-BA423B2A2EBB}"/>
                </a:ext>
              </a:extLst>
            </p:cNvPr>
            <p:cNvSpPr/>
            <p:nvPr/>
          </p:nvSpPr>
          <p:spPr>
            <a:xfrm>
              <a:off x="6237825" y="3475275"/>
              <a:ext cx="35725" cy="25450"/>
            </a:xfrm>
            <a:custGeom>
              <a:avLst/>
              <a:gdLst/>
              <a:ahLst/>
              <a:cxnLst/>
              <a:rect l="l" t="t" r="r" b="b"/>
              <a:pathLst>
                <a:path w="1429" h="1018" extrusionOk="0">
                  <a:moveTo>
                    <a:pt x="231" y="1"/>
                  </a:moveTo>
                  <a:cubicBezTo>
                    <a:pt x="165" y="1"/>
                    <a:pt x="99" y="32"/>
                    <a:pt x="53" y="100"/>
                  </a:cubicBezTo>
                  <a:cubicBezTo>
                    <a:pt x="0" y="188"/>
                    <a:pt x="18" y="312"/>
                    <a:pt x="124" y="365"/>
                  </a:cubicBezTo>
                  <a:lnTo>
                    <a:pt x="1094" y="982"/>
                  </a:lnTo>
                  <a:cubicBezTo>
                    <a:pt x="1129" y="1000"/>
                    <a:pt x="1164" y="1017"/>
                    <a:pt x="1200" y="1017"/>
                  </a:cubicBezTo>
                  <a:cubicBezTo>
                    <a:pt x="1270" y="1017"/>
                    <a:pt x="1323" y="982"/>
                    <a:pt x="1358" y="929"/>
                  </a:cubicBezTo>
                  <a:cubicBezTo>
                    <a:pt x="1429" y="823"/>
                    <a:pt x="1394" y="700"/>
                    <a:pt x="1305" y="647"/>
                  </a:cubicBezTo>
                  <a:lnTo>
                    <a:pt x="335" y="30"/>
                  </a:lnTo>
                  <a:cubicBezTo>
                    <a:pt x="304" y="11"/>
                    <a:pt x="268" y="1"/>
                    <a:pt x="2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1126;p50">
              <a:extLst>
                <a:ext uri="{FF2B5EF4-FFF2-40B4-BE49-F238E27FC236}">
                  <a16:creationId xmlns:a16="http://schemas.microsoft.com/office/drawing/2014/main" id="{36029923-156E-31C4-E0D5-525B3E602D7A}"/>
                </a:ext>
              </a:extLst>
            </p:cNvPr>
            <p:cNvSpPr/>
            <p:nvPr/>
          </p:nvSpPr>
          <p:spPr>
            <a:xfrm>
              <a:off x="6243125" y="3536350"/>
              <a:ext cx="34850" cy="12425"/>
            </a:xfrm>
            <a:custGeom>
              <a:avLst/>
              <a:gdLst/>
              <a:ahLst/>
              <a:cxnLst/>
              <a:rect l="l" t="t" r="r" b="b"/>
              <a:pathLst>
                <a:path w="1394" h="497" extrusionOk="0">
                  <a:moveTo>
                    <a:pt x="1191" y="0"/>
                  </a:moveTo>
                  <a:cubicBezTo>
                    <a:pt x="1182" y="0"/>
                    <a:pt x="1173" y="1"/>
                    <a:pt x="1164" y="3"/>
                  </a:cubicBezTo>
                  <a:lnTo>
                    <a:pt x="194" y="91"/>
                  </a:lnTo>
                  <a:cubicBezTo>
                    <a:pt x="88" y="108"/>
                    <a:pt x="0" y="197"/>
                    <a:pt x="18" y="302"/>
                  </a:cubicBezTo>
                  <a:cubicBezTo>
                    <a:pt x="35" y="408"/>
                    <a:pt x="123" y="496"/>
                    <a:pt x="212" y="496"/>
                  </a:cubicBezTo>
                  <a:lnTo>
                    <a:pt x="229" y="496"/>
                  </a:lnTo>
                  <a:lnTo>
                    <a:pt x="1199" y="408"/>
                  </a:lnTo>
                  <a:cubicBezTo>
                    <a:pt x="1305" y="391"/>
                    <a:pt x="1393" y="285"/>
                    <a:pt x="1375" y="179"/>
                  </a:cubicBezTo>
                  <a:cubicBezTo>
                    <a:pt x="1375" y="82"/>
                    <a:pt x="1287" y="0"/>
                    <a:pt x="11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1127;p50">
              <a:extLst>
                <a:ext uri="{FF2B5EF4-FFF2-40B4-BE49-F238E27FC236}">
                  <a16:creationId xmlns:a16="http://schemas.microsoft.com/office/drawing/2014/main" id="{20BFB538-AB3E-B759-6F37-4DBB43382CBD}"/>
                </a:ext>
              </a:extLst>
            </p:cNvPr>
            <p:cNvSpPr/>
            <p:nvPr/>
          </p:nvSpPr>
          <p:spPr>
            <a:xfrm>
              <a:off x="6422975" y="3475275"/>
              <a:ext cx="35750" cy="25450"/>
            </a:xfrm>
            <a:custGeom>
              <a:avLst/>
              <a:gdLst/>
              <a:ahLst/>
              <a:cxnLst/>
              <a:rect l="l" t="t" r="r" b="b"/>
              <a:pathLst>
                <a:path w="1430" h="1018" extrusionOk="0">
                  <a:moveTo>
                    <a:pt x="1198" y="1"/>
                  </a:moveTo>
                  <a:cubicBezTo>
                    <a:pt x="1162" y="1"/>
                    <a:pt x="1126" y="11"/>
                    <a:pt x="1094" y="30"/>
                  </a:cubicBezTo>
                  <a:lnTo>
                    <a:pt x="124" y="647"/>
                  </a:lnTo>
                  <a:cubicBezTo>
                    <a:pt x="19" y="700"/>
                    <a:pt x="1" y="823"/>
                    <a:pt x="54" y="929"/>
                  </a:cubicBezTo>
                  <a:cubicBezTo>
                    <a:pt x="89" y="982"/>
                    <a:pt x="160" y="1017"/>
                    <a:pt x="230" y="1017"/>
                  </a:cubicBezTo>
                  <a:cubicBezTo>
                    <a:pt x="265" y="1017"/>
                    <a:pt x="301" y="1000"/>
                    <a:pt x="336" y="982"/>
                  </a:cubicBezTo>
                  <a:lnTo>
                    <a:pt x="1306" y="365"/>
                  </a:lnTo>
                  <a:cubicBezTo>
                    <a:pt x="1394" y="312"/>
                    <a:pt x="1429" y="188"/>
                    <a:pt x="1359" y="100"/>
                  </a:cubicBezTo>
                  <a:cubicBezTo>
                    <a:pt x="1325" y="32"/>
                    <a:pt x="1262" y="1"/>
                    <a:pt x="119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1128;p50">
              <a:extLst>
                <a:ext uri="{FF2B5EF4-FFF2-40B4-BE49-F238E27FC236}">
                  <a16:creationId xmlns:a16="http://schemas.microsoft.com/office/drawing/2014/main" id="{125D97A6-3F8F-6AF9-69D8-6D8767A28AC0}"/>
                </a:ext>
              </a:extLst>
            </p:cNvPr>
            <p:cNvSpPr/>
            <p:nvPr/>
          </p:nvSpPr>
          <p:spPr>
            <a:xfrm>
              <a:off x="6418125" y="3536350"/>
              <a:ext cx="34875" cy="12425"/>
            </a:xfrm>
            <a:custGeom>
              <a:avLst/>
              <a:gdLst/>
              <a:ahLst/>
              <a:cxnLst/>
              <a:rect l="l" t="t" r="r" b="b"/>
              <a:pathLst>
                <a:path w="1395" h="497" extrusionOk="0">
                  <a:moveTo>
                    <a:pt x="203" y="0"/>
                  </a:moveTo>
                  <a:cubicBezTo>
                    <a:pt x="110" y="0"/>
                    <a:pt x="35" y="82"/>
                    <a:pt x="19" y="179"/>
                  </a:cubicBezTo>
                  <a:cubicBezTo>
                    <a:pt x="1" y="285"/>
                    <a:pt x="89" y="391"/>
                    <a:pt x="195" y="408"/>
                  </a:cubicBezTo>
                  <a:lnTo>
                    <a:pt x="1165" y="496"/>
                  </a:lnTo>
                  <a:lnTo>
                    <a:pt x="1182" y="496"/>
                  </a:lnTo>
                  <a:cubicBezTo>
                    <a:pt x="1288" y="496"/>
                    <a:pt x="1376" y="408"/>
                    <a:pt x="1394" y="302"/>
                  </a:cubicBezTo>
                  <a:cubicBezTo>
                    <a:pt x="1394" y="197"/>
                    <a:pt x="1306" y="108"/>
                    <a:pt x="1200" y="91"/>
                  </a:cubicBezTo>
                  <a:lnTo>
                    <a:pt x="230" y="3"/>
                  </a:lnTo>
                  <a:cubicBezTo>
                    <a:pt x="221" y="1"/>
                    <a:pt x="212" y="0"/>
                    <a:pt x="20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5" name="Google Shape;1129;p50">
            <a:extLst>
              <a:ext uri="{FF2B5EF4-FFF2-40B4-BE49-F238E27FC236}">
                <a16:creationId xmlns:a16="http://schemas.microsoft.com/office/drawing/2014/main" id="{5DD760CF-6773-E00C-1FED-DA01E35F044E}"/>
              </a:ext>
            </a:extLst>
          </p:cNvPr>
          <p:cNvSpPr/>
          <p:nvPr/>
        </p:nvSpPr>
        <p:spPr>
          <a:xfrm>
            <a:off x="376239" y="2897387"/>
            <a:ext cx="423311" cy="509046"/>
          </a:xfrm>
          <a:custGeom>
            <a:avLst/>
            <a:gdLst/>
            <a:ahLst/>
            <a:cxnLst/>
            <a:rect l="l" t="t" r="r" b="b"/>
            <a:pathLst>
              <a:path w="11410" h="13720" extrusionOk="0">
                <a:moveTo>
                  <a:pt x="2839" y="406"/>
                </a:moveTo>
                <a:cubicBezTo>
                  <a:pt x="2945" y="406"/>
                  <a:pt x="3016" y="494"/>
                  <a:pt x="3016" y="600"/>
                </a:cubicBezTo>
                <a:lnTo>
                  <a:pt x="3016" y="2769"/>
                </a:lnTo>
                <a:cubicBezTo>
                  <a:pt x="3016" y="2875"/>
                  <a:pt x="3104" y="2963"/>
                  <a:pt x="3210" y="2963"/>
                </a:cubicBezTo>
                <a:cubicBezTo>
                  <a:pt x="3219" y="2964"/>
                  <a:pt x="3228" y="2965"/>
                  <a:pt x="3237" y="2965"/>
                </a:cubicBezTo>
                <a:cubicBezTo>
                  <a:pt x="3330" y="2965"/>
                  <a:pt x="3405" y="2885"/>
                  <a:pt x="3421" y="2804"/>
                </a:cubicBezTo>
                <a:lnTo>
                  <a:pt x="3703" y="917"/>
                </a:lnTo>
                <a:cubicBezTo>
                  <a:pt x="3721" y="829"/>
                  <a:pt x="3791" y="758"/>
                  <a:pt x="3897" y="758"/>
                </a:cubicBezTo>
                <a:cubicBezTo>
                  <a:pt x="3950" y="758"/>
                  <a:pt x="4003" y="776"/>
                  <a:pt x="4038" y="811"/>
                </a:cubicBezTo>
                <a:cubicBezTo>
                  <a:pt x="4074" y="864"/>
                  <a:pt x="4091" y="917"/>
                  <a:pt x="4074" y="970"/>
                </a:cubicBezTo>
                <a:lnTo>
                  <a:pt x="3827" y="2734"/>
                </a:lnTo>
                <a:cubicBezTo>
                  <a:pt x="3809" y="2839"/>
                  <a:pt x="3862" y="2945"/>
                  <a:pt x="3968" y="2963"/>
                </a:cubicBezTo>
                <a:cubicBezTo>
                  <a:pt x="3981" y="2965"/>
                  <a:pt x="3995" y="2966"/>
                  <a:pt x="4009" y="2966"/>
                </a:cubicBezTo>
                <a:cubicBezTo>
                  <a:pt x="4100" y="2966"/>
                  <a:pt x="4184" y="2916"/>
                  <a:pt x="4215" y="2839"/>
                </a:cubicBezTo>
                <a:lnTo>
                  <a:pt x="4585" y="1799"/>
                </a:lnTo>
                <a:cubicBezTo>
                  <a:pt x="4620" y="1728"/>
                  <a:pt x="4691" y="1675"/>
                  <a:pt x="4761" y="1675"/>
                </a:cubicBezTo>
                <a:cubicBezTo>
                  <a:pt x="4832" y="1675"/>
                  <a:pt x="4885" y="1693"/>
                  <a:pt x="4920" y="1746"/>
                </a:cubicBezTo>
                <a:cubicBezTo>
                  <a:pt x="4955" y="1799"/>
                  <a:pt x="4973" y="1852"/>
                  <a:pt x="4955" y="1922"/>
                </a:cubicBezTo>
                <a:lnTo>
                  <a:pt x="4567" y="3298"/>
                </a:lnTo>
                <a:lnTo>
                  <a:pt x="4179" y="4568"/>
                </a:lnTo>
                <a:cubicBezTo>
                  <a:pt x="4074" y="4903"/>
                  <a:pt x="4003" y="5273"/>
                  <a:pt x="4003" y="5626"/>
                </a:cubicBezTo>
                <a:lnTo>
                  <a:pt x="2063" y="5626"/>
                </a:lnTo>
                <a:cubicBezTo>
                  <a:pt x="2028" y="5291"/>
                  <a:pt x="1834" y="4991"/>
                  <a:pt x="1517" y="4832"/>
                </a:cubicBezTo>
                <a:cubicBezTo>
                  <a:pt x="1252" y="4691"/>
                  <a:pt x="1005" y="4479"/>
                  <a:pt x="829" y="4215"/>
                </a:cubicBezTo>
                <a:lnTo>
                  <a:pt x="459" y="3633"/>
                </a:lnTo>
                <a:cubicBezTo>
                  <a:pt x="423" y="3580"/>
                  <a:pt x="406" y="3527"/>
                  <a:pt x="423" y="3457"/>
                </a:cubicBezTo>
                <a:cubicBezTo>
                  <a:pt x="441" y="3404"/>
                  <a:pt x="476" y="3351"/>
                  <a:pt x="529" y="3315"/>
                </a:cubicBezTo>
                <a:cubicBezTo>
                  <a:pt x="560" y="3295"/>
                  <a:pt x="597" y="3286"/>
                  <a:pt x="633" y="3286"/>
                </a:cubicBezTo>
                <a:cubicBezTo>
                  <a:pt x="659" y="3286"/>
                  <a:pt x="683" y="3291"/>
                  <a:pt x="705" y="3298"/>
                </a:cubicBezTo>
                <a:cubicBezTo>
                  <a:pt x="758" y="3315"/>
                  <a:pt x="811" y="3351"/>
                  <a:pt x="846" y="3404"/>
                </a:cubicBezTo>
                <a:lnTo>
                  <a:pt x="1129" y="3933"/>
                </a:lnTo>
                <a:cubicBezTo>
                  <a:pt x="1182" y="4038"/>
                  <a:pt x="1287" y="4091"/>
                  <a:pt x="1393" y="4109"/>
                </a:cubicBezTo>
                <a:cubicBezTo>
                  <a:pt x="1499" y="4109"/>
                  <a:pt x="1605" y="4056"/>
                  <a:pt x="1675" y="3968"/>
                </a:cubicBezTo>
                <a:cubicBezTo>
                  <a:pt x="1816" y="3774"/>
                  <a:pt x="1887" y="3527"/>
                  <a:pt x="1852" y="3280"/>
                </a:cubicBezTo>
                <a:lnTo>
                  <a:pt x="1569" y="1182"/>
                </a:lnTo>
                <a:cubicBezTo>
                  <a:pt x="1569" y="1129"/>
                  <a:pt x="1569" y="1076"/>
                  <a:pt x="1622" y="1041"/>
                </a:cubicBezTo>
                <a:cubicBezTo>
                  <a:pt x="1657" y="992"/>
                  <a:pt x="1715" y="968"/>
                  <a:pt x="1772" y="968"/>
                </a:cubicBezTo>
                <a:cubicBezTo>
                  <a:pt x="1859" y="968"/>
                  <a:pt x="1947" y="1023"/>
                  <a:pt x="1957" y="1129"/>
                </a:cubicBezTo>
                <a:lnTo>
                  <a:pt x="2222" y="2804"/>
                </a:lnTo>
                <a:cubicBezTo>
                  <a:pt x="2238" y="2899"/>
                  <a:pt x="2325" y="2965"/>
                  <a:pt x="2419" y="2965"/>
                </a:cubicBezTo>
                <a:cubicBezTo>
                  <a:pt x="2429" y="2965"/>
                  <a:pt x="2440" y="2965"/>
                  <a:pt x="2451" y="2963"/>
                </a:cubicBezTo>
                <a:cubicBezTo>
                  <a:pt x="2557" y="2963"/>
                  <a:pt x="2628" y="2875"/>
                  <a:pt x="2628" y="2769"/>
                </a:cubicBezTo>
                <a:lnTo>
                  <a:pt x="2628" y="600"/>
                </a:lnTo>
                <a:cubicBezTo>
                  <a:pt x="2628" y="494"/>
                  <a:pt x="2698" y="406"/>
                  <a:pt x="2839" y="406"/>
                </a:cubicBezTo>
                <a:close/>
                <a:moveTo>
                  <a:pt x="6684" y="5132"/>
                </a:moveTo>
                <a:cubicBezTo>
                  <a:pt x="6807" y="5132"/>
                  <a:pt x="6877" y="5220"/>
                  <a:pt x="6877" y="5326"/>
                </a:cubicBezTo>
                <a:lnTo>
                  <a:pt x="6877" y="7477"/>
                </a:lnTo>
                <a:cubicBezTo>
                  <a:pt x="6877" y="7583"/>
                  <a:pt x="6966" y="7671"/>
                  <a:pt x="7071" y="7689"/>
                </a:cubicBezTo>
                <a:cubicBezTo>
                  <a:pt x="7177" y="7689"/>
                  <a:pt x="7265" y="7618"/>
                  <a:pt x="7283" y="7512"/>
                </a:cubicBezTo>
                <a:lnTo>
                  <a:pt x="7548" y="5643"/>
                </a:lnTo>
                <a:cubicBezTo>
                  <a:pt x="7565" y="5537"/>
                  <a:pt x="7653" y="5467"/>
                  <a:pt x="7742" y="5467"/>
                </a:cubicBezTo>
                <a:cubicBezTo>
                  <a:pt x="7794" y="5467"/>
                  <a:pt x="7847" y="5502"/>
                  <a:pt x="7883" y="5537"/>
                </a:cubicBezTo>
                <a:cubicBezTo>
                  <a:pt x="7918" y="5573"/>
                  <a:pt x="7936" y="5643"/>
                  <a:pt x="7936" y="5696"/>
                </a:cubicBezTo>
                <a:lnTo>
                  <a:pt x="7671" y="7460"/>
                </a:lnTo>
                <a:cubicBezTo>
                  <a:pt x="7653" y="7565"/>
                  <a:pt x="7724" y="7654"/>
                  <a:pt x="7830" y="7671"/>
                </a:cubicBezTo>
                <a:cubicBezTo>
                  <a:pt x="7848" y="7679"/>
                  <a:pt x="7867" y="7682"/>
                  <a:pt x="7886" y="7682"/>
                </a:cubicBezTo>
                <a:cubicBezTo>
                  <a:pt x="7959" y="7682"/>
                  <a:pt x="8031" y="7631"/>
                  <a:pt x="8059" y="7548"/>
                </a:cubicBezTo>
                <a:lnTo>
                  <a:pt x="8447" y="6525"/>
                </a:lnTo>
                <a:cubicBezTo>
                  <a:pt x="8477" y="6436"/>
                  <a:pt x="8546" y="6391"/>
                  <a:pt x="8619" y="6391"/>
                </a:cubicBezTo>
                <a:cubicBezTo>
                  <a:pt x="8676" y="6391"/>
                  <a:pt x="8736" y="6418"/>
                  <a:pt x="8782" y="6472"/>
                </a:cubicBezTo>
                <a:cubicBezTo>
                  <a:pt x="8817" y="6507"/>
                  <a:pt x="8817" y="6578"/>
                  <a:pt x="8800" y="6631"/>
                </a:cubicBezTo>
                <a:lnTo>
                  <a:pt x="8429" y="8006"/>
                </a:lnTo>
                <a:lnTo>
                  <a:pt x="8024" y="9276"/>
                </a:lnTo>
                <a:cubicBezTo>
                  <a:pt x="7918" y="9629"/>
                  <a:pt x="7865" y="9981"/>
                  <a:pt x="7847" y="10352"/>
                </a:cubicBezTo>
                <a:lnTo>
                  <a:pt x="5925" y="10352"/>
                </a:lnTo>
                <a:cubicBezTo>
                  <a:pt x="5890" y="10017"/>
                  <a:pt x="5678" y="9717"/>
                  <a:pt x="5379" y="9558"/>
                </a:cubicBezTo>
                <a:cubicBezTo>
                  <a:pt x="4850" y="9276"/>
                  <a:pt x="4673" y="8906"/>
                  <a:pt x="4320" y="8359"/>
                </a:cubicBezTo>
                <a:cubicBezTo>
                  <a:pt x="4250" y="8235"/>
                  <a:pt x="4285" y="8094"/>
                  <a:pt x="4391" y="8042"/>
                </a:cubicBezTo>
                <a:cubicBezTo>
                  <a:pt x="4427" y="8017"/>
                  <a:pt x="4468" y="8006"/>
                  <a:pt x="4507" y="8006"/>
                </a:cubicBezTo>
                <a:cubicBezTo>
                  <a:pt x="4583" y="8006"/>
                  <a:pt x="4656" y="8049"/>
                  <a:pt x="4691" y="8130"/>
                </a:cubicBezTo>
                <a:lnTo>
                  <a:pt x="4991" y="8659"/>
                </a:lnTo>
                <a:cubicBezTo>
                  <a:pt x="5043" y="8747"/>
                  <a:pt x="5132" y="8817"/>
                  <a:pt x="5255" y="8817"/>
                </a:cubicBezTo>
                <a:cubicBezTo>
                  <a:pt x="5269" y="8820"/>
                  <a:pt x="5282" y="8821"/>
                  <a:pt x="5296" y="8821"/>
                </a:cubicBezTo>
                <a:cubicBezTo>
                  <a:pt x="5388" y="8821"/>
                  <a:pt x="5476" y="8771"/>
                  <a:pt x="5537" y="8694"/>
                </a:cubicBezTo>
                <a:cubicBezTo>
                  <a:pt x="5678" y="8482"/>
                  <a:pt x="5749" y="8235"/>
                  <a:pt x="5714" y="7989"/>
                </a:cubicBezTo>
                <a:lnTo>
                  <a:pt x="5431" y="5908"/>
                </a:lnTo>
                <a:cubicBezTo>
                  <a:pt x="5414" y="5855"/>
                  <a:pt x="5431" y="5802"/>
                  <a:pt x="5467" y="5749"/>
                </a:cubicBezTo>
                <a:cubicBezTo>
                  <a:pt x="5506" y="5703"/>
                  <a:pt x="5560" y="5682"/>
                  <a:pt x="5614" y="5682"/>
                </a:cubicBezTo>
                <a:cubicBezTo>
                  <a:pt x="5705" y="5682"/>
                  <a:pt x="5797" y="5744"/>
                  <a:pt x="5819" y="5855"/>
                </a:cubicBezTo>
                <a:lnTo>
                  <a:pt x="6084" y="7512"/>
                </a:lnTo>
                <a:cubicBezTo>
                  <a:pt x="6102" y="7618"/>
                  <a:pt x="6190" y="7689"/>
                  <a:pt x="6296" y="7689"/>
                </a:cubicBezTo>
                <a:cubicBezTo>
                  <a:pt x="6401" y="7671"/>
                  <a:pt x="6490" y="7583"/>
                  <a:pt x="6490" y="7477"/>
                </a:cubicBezTo>
                <a:lnTo>
                  <a:pt x="6490" y="5326"/>
                </a:lnTo>
                <a:cubicBezTo>
                  <a:pt x="6490" y="5202"/>
                  <a:pt x="6578" y="5132"/>
                  <a:pt x="6684" y="5132"/>
                </a:cubicBezTo>
                <a:close/>
                <a:moveTo>
                  <a:pt x="10316" y="6842"/>
                </a:moveTo>
                <a:cubicBezTo>
                  <a:pt x="10316" y="6842"/>
                  <a:pt x="10334" y="6842"/>
                  <a:pt x="10334" y="6860"/>
                </a:cubicBezTo>
                <a:lnTo>
                  <a:pt x="10334" y="13297"/>
                </a:lnTo>
                <a:cubicBezTo>
                  <a:pt x="10334" y="13314"/>
                  <a:pt x="10316" y="13314"/>
                  <a:pt x="10316" y="13314"/>
                </a:cubicBezTo>
                <a:lnTo>
                  <a:pt x="8553" y="13314"/>
                </a:lnTo>
                <a:cubicBezTo>
                  <a:pt x="8553" y="13314"/>
                  <a:pt x="8553" y="13297"/>
                  <a:pt x="8553" y="13297"/>
                </a:cubicBezTo>
                <a:lnTo>
                  <a:pt x="8553" y="10775"/>
                </a:lnTo>
                <a:cubicBezTo>
                  <a:pt x="8553" y="10581"/>
                  <a:pt x="8429" y="10422"/>
                  <a:pt x="8253" y="10369"/>
                </a:cubicBezTo>
                <a:cubicBezTo>
                  <a:pt x="8271" y="10034"/>
                  <a:pt x="8324" y="9717"/>
                  <a:pt x="8412" y="9399"/>
                </a:cubicBezTo>
                <a:lnTo>
                  <a:pt x="8800" y="8130"/>
                </a:lnTo>
                <a:lnTo>
                  <a:pt x="8817" y="8112"/>
                </a:lnTo>
                <a:lnTo>
                  <a:pt x="9170" y="6842"/>
                </a:lnTo>
                <a:close/>
                <a:moveTo>
                  <a:pt x="2839" y="0"/>
                </a:moveTo>
                <a:cubicBezTo>
                  <a:pt x="2486" y="0"/>
                  <a:pt x="2222" y="282"/>
                  <a:pt x="2222" y="600"/>
                </a:cubicBezTo>
                <a:lnTo>
                  <a:pt x="2222" y="776"/>
                </a:lnTo>
                <a:cubicBezTo>
                  <a:pt x="2107" y="635"/>
                  <a:pt x="1940" y="564"/>
                  <a:pt x="1770" y="564"/>
                </a:cubicBezTo>
                <a:cubicBezTo>
                  <a:pt x="1600" y="564"/>
                  <a:pt x="1428" y="635"/>
                  <a:pt x="1305" y="776"/>
                </a:cubicBezTo>
                <a:cubicBezTo>
                  <a:pt x="1199" y="900"/>
                  <a:pt x="1146" y="1076"/>
                  <a:pt x="1164" y="1235"/>
                </a:cubicBezTo>
                <a:lnTo>
                  <a:pt x="1446" y="3333"/>
                </a:lnTo>
                <a:cubicBezTo>
                  <a:pt x="1464" y="3421"/>
                  <a:pt x="1446" y="3527"/>
                  <a:pt x="1411" y="3615"/>
                </a:cubicBezTo>
                <a:lnTo>
                  <a:pt x="1199" y="3210"/>
                </a:lnTo>
                <a:cubicBezTo>
                  <a:pt x="1111" y="3069"/>
                  <a:pt x="970" y="2945"/>
                  <a:pt x="811" y="2910"/>
                </a:cubicBezTo>
                <a:cubicBezTo>
                  <a:pt x="758" y="2892"/>
                  <a:pt x="703" y="2884"/>
                  <a:pt x="649" y="2884"/>
                </a:cubicBezTo>
                <a:cubicBezTo>
                  <a:pt x="539" y="2884"/>
                  <a:pt x="429" y="2916"/>
                  <a:pt x="335" y="2963"/>
                </a:cubicBezTo>
                <a:cubicBezTo>
                  <a:pt x="176" y="3051"/>
                  <a:pt x="71" y="3192"/>
                  <a:pt x="35" y="3368"/>
                </a:cubicBezTo>
                <a:cubicBezTo>
                  <a:pt x="0" y="3527"/>
                  <a:pt x="35" y="3703"/>
                  <a:pt x="123" y="3844"/>
                </a:cubicBezTo>
                <a:lnTo>
                  <a:pt x="494" y="4426"/>
                </a:lnTo>
                <a:cubicBezTo>
                  <a:pt x="705" y="4744"/>
                  <a:pt x="1005" y="5008"/>
                  <a:pt x="1340" y="5185"/>
                </a:cubicBezTo>
                <a:cubicBezTo>
                  <a:pt x="1517" y="5291"/>
                  <a:pt x="1640" y="5449"/>
                  <a:pt x="1658" y="5643"/>
                </a:cubicBezTo>
                <a:cubicBezTo>
                  <a:pt x="1499" y="5696"/>
                  <a:pt x="1358" y="5872"/>
                  <a:pt x="1358" y="6049"/>
                </a:cubicBezTo>
                <a:lnTo>
                  <a:pt x="1358" y="7195"/>
                </a:lnTo>
                <a:cubicBezTo>
                  <a:pt x="1358" y="7301"/>
                  <a:pt x="1464" y="7389"/>
                  <a:pt x="1569" y="7389"/>
                </a:cubicBezTo>
                <a:cubicBezTo>
                  <a:pt x="1675" y="7389"/>
                  <a:pt x="1763" y="7301"/>
                  <a:pt x="1763" y="7195"/>
                </a:cubicBezTo>
                <a:lnTo>
                  <a:pt x="1763" y="6049"/>
                </a:lnTo>
                <a:cubicBezTo>
                  <a:pt x="1763" y="6049"/>
                  <a:pt x="1781" y="6031"/>
                  <a:pt x="1781" y="6031"/>
                </a:cubicBezTo>
                <a:lnTo>
                  <a:pt x="4285" y="6031"/>
                </a:lnTo>
                <a:cubicBezTo>
                  <a:pt x="4303" y="6031"/>
                  <a:pt x="4303" y="6049"/>
                  <a:pt x="4303" y="6049"/>
                </a:cubicBezTo>
                <a:lnTo>
                  <a:pt x="4303" y="7636"/>
                </a:lnTo>
                <a:cubicBezTo>
                  <a:pt x="4268" y="7654"/>
                  <a:pt x="4215" y="7671"/>
                  <a:pt x="4179" y="7689"/>
                </a:cubicBezTo>
                <a:cubicBezTo>
                  <a:pt x="3880" y="7865"/>
                  <a:pt x="3774" y="8271"/>
                  <a:pt x="3985" y="8571"/>
                </a:cubicBezTo>
                <a:lnTo>
                  <a:pt x="4303" y="9064"/>
                </a:lnTo>
                <a:lnTo>
                  <a:pt x="4303" y="13297"/>
                </a:lnTo>
                <a:cubicBezTo>
                  <a:pt x="4303" y="13314"/>
                  <a:pt x="4303" y="13314"/>
                  <a:pt x="4285" y="13314"/>
                </a:cubicBezTo>
                <a:lnTo>
                  <a:pt x="1781" y="13314"/>
                </a:lnTo>
                <a:cubicBezTo>
                  <a:pt x="1781" y="13314"/>
                  <a:pt x="1763" y="13314"/>
                  <a:pt x="1763" y="13297"/>
                </a:cubicBezTo>
                <a:lnTo>
                  <a:pt x="1763" y="7971"/>
                </a:lnTo>
                <a:cubicBezTo>
                  <a:pt x="1763" y="7865"/>
                  <a:pt x="1675" y="7777"/>
                  <a:pt x="1569" y="7777"/>
                </a:cubicBezTo>
                <a:cubicBezTo>
                  <a:pt x="1464" y="7777"/>
                  <a:pt x="1358" y="7865"/>
                  <a:pt x="1358" y="7971"/>
                </a:cubicBezTo>
                <a:lnTo>
                  <a:pt x="1358" y="13297"/>
                </a:lnTo>
                <a:cubicBezTo>
                  <a:pt x="1358" y="13526"/>
                  <a:pt x="1552" y="13720"/>
                  <a:pt x="1781" y="13720"/>
                </a:cubicBezTo>
                <a:lnTo>
                  <a:pt x="4285" y="13720"/>
                </a:lnTo>
                <a:cubicBezTo>
                  <a:pt x="4514" y="13720"/>
                  <a:pt x="4708" y="13526"/>
                  <a:pt x="4708" y="13297"/>
                </a:cubicBezTo>
                <a:lnTo>
                  <a:pt x="4708" y="9558"/>
                </a:lnTo>
                <a:cubicBezTo>
                  <a:pt x="4850" y="9699"/>
                  <a:pt x="5008" y="9823"/>
                  <a:pt x="5185" y="9911"/>
                </a:cubicBezTo>
                <a:cubicBezTo>
                  <a:pt x="5361" y="9999"/>
                  <a:pt x="5484" y="10175"/>
                  <a:pt x="5520" y="10369"/>
                </a:cubicBezTo>
                <a:cubicBezTo>
                  <a:pt x="5343" y="10422"/>
                  <a:pt x="5220" y="10581"/>
                  <a:pt x="5220" y="10775"/>
                </a:cubicBezTo>
                <a:lnTo>
                  <a:pt x="5220" y="13297"/>
                </a:lnTo>
                <a:cubicBezTo>
                  <a:pt x="5220" y="13526"/>
                  <a:pt x="5414" y="13720"/>
                  <a:pt x="5643" y="13720"/>
                </a:cubicBezTo>
                <a:lnTo>
                  <a:pt x="6154" y="13720"/>
                </a:lnTo>
                <a:cubicBezTo>
                  <a:pt x="6260" y="13720"/>
                  <a:pt x="6366" y="13632"/>
                  <a:pt x="6366" y="13508"/>
                </a:cubicBezTo>
                <a:cubicBezTo>
                  <a:pt x="6366" y="13402"/>
                  <a:pt x="6260" y="13314"/>
                  <a:pt x="6154" y="13314"/>
                </a:cubicBezTo>
                <a:lnTo>
                  <a:pt x="5643" y="13314"/>
                </a:lnTo>
                <a:cubicBezTo>
                  <a:pt x="5625" y="13314"/>
                  <a:pt x="5625" y="13314"/>
                  <a:pt x="5625" y="13297"/>
                </a:cubicBezTo>
                <a:lnTo>
                  <a:pt x="5625" y="10775"/>
                </a:lnTo>
                <a:cubicBezTo>
                  <a:pt x="5625" y="10757"/>
                  <a:pt x="5625" y="10757"/>
                  <a:pt x="5643" y="10757"/>
                </a:cubicBezTo>
                <a:lnTo>
                  <a:pt x="8147" y="10757"/>
                </a:lnTo>
                <a:cubicBezTo>
                  <a:pt x="8147" y="10757"/>
                  <a:pt x="8165" y="10757"/>
                  <a:pt x="8165" y="10775"/>
                </a:cubicBezTo>
                <a:lnTo>
                  <a:pt x="8165" y="13297"/>
                </a:lnTo>
                <a:cubicBezTo>
                  <a:pt x="8165" y="13314"/>
                  <a:pt x="8147" y="13314"/>
                  <a:pt x="8147" y="13314"/>
                </a:cubicBezTo>
                <a:lnTo>
                  <a:pt x="6930" y="13314"/>
                </a:lnTo>
                <a:cubicBezTo>
                  <a:pt x="6825" y="13314"/>
                  <a:pt x="6736" y="13402"/>
                  <a:pt x="6736" y="13508"/>
                </a:cubicBezTo>
                <a:cubicBezTo>
                  <a:pt x="6736" y="13632"/>
                  <a:pt x="6825" y="13720"/>
                  <a:pt x="6930" y="13720"/>
                </a:cubicBezTo>
                <a:lnTo>
                  <a:pt x="10316" y="13720"/>
                </a:lnTo>
                <a:cubicBezTo>
                  <a:pt x="10545" y="13720"/>
                  <a:pt x="10722" y="13526"/>
                  <a:pt x="10722" y="13297"/>
                </a:cubicBezTo>
                <a:lnTo>
                  <a:pt x="10722" y="6860"/>
                </a:lnTo>
                <a:cubicBezTo>
                  <a:pt x="10722" y="6666"/>
                  <a:pt x="10598" y="6507"/>
                  <a:pt x="10422" y="6454"/>
                </a:cubicBezTo>
                <a:cubicBezTo>
                  <a:pt x="10440" y="6119"/>
                  <a:pt x="10493" y="5802"/>
                  <a:pt x="10581" y="5485"/>
                </a:cubicBezTo>
                <a:lnTo>
                  <a:pt x="10634" y="5308"/>
                </a:lnTo>
                <a:cubicBezTo>
                  <a:pt x="10669" y="5202"/>
                  <a:pt x="10616" y="5097"/>
                  <a:pt x="10510" y="5061"/>
                </a:cubicBezTo>
                <a:cubicBezTo>
                  <a:pt x="10488" y="5054"/>
                  <a:pt x="10465" y="5050"/>
                  <a:pt x="10443" y="5050"/>
                </a:cubicBezTo>
                <a:cubicBezTo>
                  <a:pt x="10357" y="5050"/>
                  <a:pt x="10277" y="5101"/>
                  <a:pt x="10263" y="5185"/>
                </a:cubicBezTo>
                <a:lnTo>
                  <a:pt x="10193" y="5361"/>
                </a:lnTo>
                <a:cubicBezTo>
                  <a:pt x="10087" y="5714"/>
                  <a:pt x="10034" y="6066"/>
                  <a:pt x="10016" y="6437"/>
                </a:cubicBezTo>
                <a:lnTo>
                  <a:pt x="9205" y="6437"/>
                </a:lnTo>
                <a:cubicBezTo>
                  <a:pt x="9170" y="6366"/>
                  <a:pt x="9152" y="6296"/>
                  <a:pt x="9099" y="6225"/>
                </a:cubicBezTo>
                <a:cubicBezTo>
                  <a:pt x="8975" y="6069"/>
                  <a:pt x="8800" y="5993"/>
                  <a:pt x="8628" y="5993"/>
                </a:cubicBezTo>
                <a:cubicBezTo>
                  <a:pt x="8508" y="5993"/>
                  <a:pt x="8389" y="6029"/>
                  <a:pt x="8288" y="6102"/>
                </a:cubicBezTo>
                <a:lnTo>
                  <a:pt x="8324" y="5749"/>
                </a:lnTo>
                <a:cubicBezTo>
                  <a:pt x="8359" y="5573"/>
                  <a:pt x="8306" y="5414"/>
                  <a:pt x="8200" y="5273"/>
                </a:cubicBezTo>
                <a:cubicBezTo>
                  <a:pt x="8077" y="5149"/>
                  <a:pt x="7918" y="5061"/>
                  <a:pt x="7742" y="5061"/>
                </a:cubicBezTo>
                <a:cubicBezTo>
                  <a:pt x="7565" y="5061"/>
                  <a:pt x="7389" y="5149"/>
                  <a:pt x="7283" y="5291"/>
                </a:cubicBezTo>
                <a:cubicBezTo>
                  <a:pt x="7265" y="4973"/>
                  <a:pt x="7001" y="4726"/>
                  <a:pt x="6684" y="4726"/>
                </a:cubicBezTo>
                <a:lnTo>
                  <a:pt x="6666" y="4726"/>
                </a:lnTo>
                <a:lnTo>
                  <a:pt x="6490" y="4444"/>
                </a:lnTo>
                <a:cubicBezTo>
                  <a:pt x="6454" y="4391"/>
                  <a:pt x="6437" y="4321"/>
                  <a:pt x="6454" y="4268"/>
                </a:cubicBezTo>
                <a:cubicBezTo>
                  <a:pt x="6472" y="4197"/>
                  <a:pt x="6507" y="4144"/>
                  <a:pt x="6560" y="4127"/>
                </a:cubicBezTo>
                <a:cubicBezTo>
                  <a:pt x="6599" y="4101"/>
                  <a:pt x="6638" y="4084"/>
                  <a:pt x="6683" y="4084"/>
                </a:cubicBezTo>
                <a:cubicBezTo>
                  <a:pt x="6700" y="4084"/>
                  <a:pt x="6718" y="4087"/>
                  <a:pt x="6736" y="4091"/>
                </a:cubicBezTo>
                <a:cubicBezTo>
                  <a:pt x="6789" y="4109"/>
                  <a:pt x="6842" y="4162"/>
                  <a:pt x="6860" y="4215"/>
                </a:cubicBezTo>
                <a:lnTo>
                  <a:pt x="7160" y="4744"/>
                </a:lnTo>
                <a:cubicBezTo>
                  <a:pt x="7213" y="4832"/>
                  <a:pt x="7318" y="4903"/>
                  <a:pt x="7424" y="4903"/>
                </a:cubicBezTo>
                <a:cubicBezTo>
                  <a:pt x="7438" y="4905"/>
                  <a:pt x="7451" y="4906"/>
                  <a:pt x="7465" y="4906"/>
                </a:cubicBezTo>
                <a:cubicBezTo>
                  <a:pt x="7557" y="4906"/>
                  <a:pt x="7645" y="4856"/>
                  <a:pt x="7706" y="4779"/>
                </a:cubicBezTo>
                <a:cubicBezTo>
                  <a:pt x="7847" y="4568"/>
                  <a:pt x="7918" y="4321"/>
                  <a:pt x="7883" y="4074"/>
                </a:cubicBezTo>
                <a:lnTo>
                  <a:pt x="7601" y="1993"/>
                </a:lnTo>
                <a:cubicBezTo>
                  <a:pt x="7583" y="1940"/>
                  <a:pt x="7601" y="1887"/>
                  <a:pt x="7636" y="1834"/>
                </a:cubicBezTo>
                <a:cubicBezTo>
                  <a:pt x="7675" y="1788"/>
                  <a:pt x="7729" y="1767"/>
                  <a:pt x="7783" y="1767"/>
                </a:cubicBezTo>
                <a:cubicBezTo>
                  <a:pt x="7874" y="1767"/>
                  <a:pt x="7966" y="1829"/>
                  <a:pt x="7988" y="1940"/>
                </a:cubicBezTo>
                <a:lnTo>
                  <a:pt x="8253" y="3598"/>
                </a:lnTo>
                <a:cubicBezTo>
                  <a:pt x="8271" y="3703"/>
                  <a:pt x="8359" y="3774"/>
                  <a:pt x="8465" y="3774"/>
                </a:cubicBezTo>
                <a:cubicBezTo>
                  <a:pt x="8570" y="3756"/>
                  <a:pt x="8659" y="3668"/>
                  <a:pt x="8659" y="3562"/>
                </a:cubicBezTo>
                <a:lnTo>
                  <a:pt x="8659" y="1411"/>
                </a:lnTo>
                <a:cubicBezTo>
                  <a:pt x="8659" y="1305"/>
                  <a:pt x="8729" y="1217"/>
                  <a:pt x="8853" y="1217"/>
                </a:cubicBezTo>
                <a:cubicBezTo>
                  <a:pt x="8958" y="1217"/>
                  <a:pt x="9047" y="1287"/>
                  <a:pt x="9047" y="1411"/>
                </a:cubicBezTo>
                <a:lnTo>
                  <a:pt x="9047" y="3562"/>
                </a:lnTo>
                <a:cubicBezTo>
                  <a:pt x="9047" y="3668"/>
                  <a:pt x="9135" y="3756"/>
                  <a:pt x="9241" y="3774"/>
                </a:cubicBezTo>
                <a:cubicBezTo>
                  <a:pt x="9346" y="3774"/>
                  <a:pt x="9434" y="3703"/>
                  <a:pt x="9452" y="3598"/>
                </a:cubicBezTo>
                <a:lnTo>
                  <a:pt x="9717" y="1728"/>
                </a:lnTo>
                <a:cubicBezTo>
                  <a:pt x="9734" y="1623"/>
                  <a:pt x="9822" y="1552"/>
                  <a:pt x="9911" y="1552"/>
                </a:cubicBezTo>
                <a:cubicBezTo>
                  <a:pt x="9964" y="1552"/>
                  <a:pt x="10016" y="1587"/>
                  <a:pt x="10052" y="1623"/>
                </a:cubicBezTo>
                <a:cubicBezTo>
                  <a:pt x="10105" y="1658"/>
                  <a:pt x="10105" y="1728"/>
                  <a:pt x="10105" y="1781"/>
                </a:cubicBezTo>
                <a:lnTo>
                  <a:pt x="9840" y="3545"/>
                </a:lnTo>
                <a:cubicBezTo>
                  <a:pt x="9822" y="3651"/>
                  <a:pt x="9893" y="3739"/>
                  <a:pt x="9999" y="3756"/>
                </a:cubicBezTo>
                <a:cubicBezTo>
                  <a:pt x="10017" y="3764"/>
                  <a:pt x="10036" y="3767"/>
                  <a:pt x="10056" y="3767"/>
                </a:cubicBezTo>
                <a:cubicBezTo>
                  <a:pt x="10128" y="3767"/>
                  <a:pt x="10200" y="3717"/>
                  <a:pt x="10228" y="3633"/>
                </a:cubicBezTo>
                <a:lnTo>
                  <a:pt x="10616" y="2610"/>
                </a:lnTo>
                <a:cubicBezTo>
                  <a:pt x="10634" y="2522"/>
                  <a:pt x="10704" y="2469"/>
                  <a:pt x="10792" y="2469"/>
                </a:cubicBezTo>
                <a:cubicBezTo>
                  <a:pt x="10845" y="2469"/>
                  <a:pt x="10916" y="2504"/>
                  <a:pt x="10951" y="2557"/>
                </a:cubicBezTo>
                <a:cubicBezTo>
                  <a:pt x="10986" y="2592"/>
                  <a:pt x="10986" y="2663"/>
                  <a:pt x="10986" y="2716"/>
                </a:cubicBezTo>
                <a:lnTo>
                  <a:pt x="10598" y="4091"/>
                </a:lnTo>
                <a:lnTo>
                  <a:pt x="10493" y="4444"/>
                </a:lnTo>
                <a:cubicBezTo>
                  <a:pt x="10457" y="4550"/>
                  <a:pt x="10510" y="4656"/>
                  <a:pt x="10616" y="4691"/>
                </a:cubicBezTo>
                <a:cubicBezTo>
                  <a:pt x="10638" y="4698"/>
                  <a:pt x="10661" y="4702"/>
                  <a:pt x="10683" y="4702"/>
                </a:cubicBezTo>
                <a:cubicBezTo>
                  <a:pt x="10769" y="4702"/>
                  <a:pt x="10849" y="4651"/>
                  <a:pt x="10863" y="4568"/>
                </a:cubicBezTo>
                <a:lnTo>
                  <a:pt x="10986" y="4215"/>
                </a:lnTo>
                <a:cubicBezTo>
                  <a:pt x="10986" y="4215"/>
                  <a:pt x="10986" y="4215"/>
                  <a:pt x="10986" y="4197"/>
                </a:cubicBezTo>
                <a:lnTo>
                  <a:pt x="11357" y="2822"/>
                </a:lnTo>
                <a:cubicBezTo>
                  <a:pt x="11410" y="2645"/>
                  <a:pt x="11374" y="2451"/>
                  <a:pt x="11268" y="2310"/>
                </a:cubicBezTo>
                <a:cubicBezTo>
                  <a:pt x="11145" y="2152"/>
                  <a:pt x="10986" y="2081"/>
                  <a:pt x="10792" y="2081"/>
                </a:cubicBezTo>
                <a:cubicBezTo>
                  <a:pt x="10669" y="2081"/>
                  <a:pt x="10545" y="2116"/>
                  <a:pt x="10457" y="2187"/>
                </a:cubicBezTo>
                <a:lnTo>
                  <a:pt x="10510" y="1834"/>
                </a:lnTo>
                <a:cubicBezTo>
                  <a:pt x="10528" y="1658"/>
                  <a:pt x="10475" y="1499"/>
                  <a:pt x="10369" y="1358"/>
                </a:cubicBezTo>
                <a:cubicBezTo>
                  <a:pt x="10246" y="1235"/>
                  <a:pt x="10087" y="1146"/>
                  <a:pt x="9911" y="1146"/>
                </a:cubicBezTo>
                <a:cubicBezTo>
                  <a:pt x="9734" y="1146"/>
                  <a:pt x="9558" y="1235"/>
                  <a:pt x="9452" y="1376"/>
                </a:cubicBezTo>
                <a:cubicBezTo>
                  <a:pt x="9434" y="1076"/>
                  <a:pt x="9188" y="811"/>
                  <a:pt x="8853" y="811"/>
                </a:cubicBezTo>
                <a:cubicBezTo>
                  <a:pt x="8518" y="811"/>
                  <a:pt x="8253" y="1076"/>
                  <a:pt x="8253" y="1411"/>
                </a:cubicBezTo>
                <a:lnTo>
                  <a:pt x="8253" y="1587"/>
                </a:lnTo>
                <a:cubicBezTo>
                  <a:pt x="8135" y="1442"/>
                  <a:pt x="7960" y="1367"/>
                  <a:pt x="7785" y="1367"/>
                </a:cubicBezTo>
                <a:cubicBezTo>
                  <a:pt x="7621" y="1367"/>
                  <a:pt x="7456" y="1433"/>
                  <a:pt x="7336" y="1570"/>
                </a:cubicBezTo>
                <a:cubicBezTo>
                  <a:pt x="7230" y="1711"/>
                  <a:pt x="7177" y="1869"/>
                  <a:pt x="7195" y="2046"/>
                </a:cubicBezTo>
                <a:lnTo>
                  <a:pt x="7477" y="4127"/>
                </a:lnTo>
                <a:cubicBezTo>
                  <a:pt x="7495" y="4232"/>
                  <a:pt x="7477" y="4338"/>
                  <a:pt x="7442" y="4426"/>
                </a:cubicBezTo>
                <a:lnTo>
                  <a:pt x="7213" y="4021"/>
                </a:lnTo>
                <a:cubicBezTo>
                  <a:pt x="7142" y="3862"/>
                  <a:pt x="7001" y="3756"/>
                  <a:pt x="6842" y="3703"/>
                </a:cubicBezTo>
                <a:cubicBezTo>
                  <a:pt x="6786" y="3692"/>
                  <a:pt x="6732" y="3686"/>
                  <a:pt x="6679" y="3686"/>
                </a:cubicBezTo>
                <a:cubicBezTo>
                  <a:pt x="6565" y="3686"/>
                  <a:pt x="6457" y="3714"/>
                  <a:pt x="6348" y="3774"/>
                </a:cubicBezTo>
                <a:cubicBezTo>
                  <a:pt x="6207" y="3862"/>
                  <a:pt x="6102" y="4003"/>
                  <a:pt x="6066" y="4180"/>
                </a:cubicBezTo>
                <a:cubicBezTo>
                  <a:pt x="6031" y="4338"/>
                  <a:pt x="6049" y="4515"/>
                  <a:pt x="6154" y="4656"/>
                </a:cubicBezTo>
                <a:lnTo>
                  <a:pt x="6278" y="4867"/>
                </a:lnTo>
                <a:cubicBezTo>
                  <a:pt x="6154" y="4973"/>
                  <a:pt x="6084" y="5132"/>
                  <a:pt x="6084" y="5326"/>
                </a:cubicBezTo>
                <a:lnTo>
                  <a:pt x="6084" y="5502"/>
                </a:lnTo>
                <a:cubicBezTo>
                  <a:pt x="5967" y="5359"/>
                  <a:pt x="5796" y="5288"/>
                  <a:pt x="5624" y="5288"/>
                </a:cubicBezTo>
                <a:cubicBezTo>
                  <a:pt x="5457" y="5288"/>
                  <a:pt x="5288" y="5354"/>
                  <a:pt x="5167" y="5485"/>
                </a:cubicBezTo>
                <a:cubicBezTo>
                  <a:pt x="5061" y="5626"/>
                  <a:pt x="5008" y="5784"/>
                  <a:pt x="5026" y="5961"/>
                </a:cubicBezTo>
                <a:lnTo>
                  <a:pt x="5308" y="8042"/>
                </a:lnTo>
                <a:cubicBezTo>
                  <a:pt x="5326" y="8147"/>
                  <a:pt x="5308" y="8235"/>
                  <a:pt x="5273" y="8341"/>
                </a:cubicBezTo>
                <a:lnTo>
                  <a:pt x="5043" y="7936"/>
                </a:lnTo>
                <a:cubicBezTo>
                  <a:pt x="4973" y="7795"/>
                  <a:pt x="4850" y="7689"/>
                  <a:pt x="4708" y="7636"/>
                </a:cubicBezTo>
                <a:lnTo>
                  <a:pt x="4708" y="6049"/>
                </a:lnTo>
                <a:cubicBezTo>
                  <a:pt x="4708" y="5855"/>
                  <a:pt x="4585" y="5696"/>
                  <a:pt x="4409" y="5643"/>
                </a:cubicBezTo>
                <a:cubicBezTo>
                  <a:pt x="4409" y="5326"/>
                  <a:pt x="4462" y="4991"/>
                  <a:pt x="4550" y="4691"/>
                </a:cubicBezTo>
                <a:lnTo>
                  <a:pt x="4955" y="3404"/>
                </a:lnTo>
                <a:lnTo>
                  <a:pt x="5343" y="2028"/>
                </a:lnTo>
                <a:cubicBezTo>
                  <a:pt x="5396" y="1852"/>
                  <a:pt x="5361" y="1658"/>
                  <a:pt x="5237" y="1499"/>
                </a:cubicBezTo>
                <a:cubicBezTo>
                  <a:pt x="5132" y="1358"/>
                  <a:pt x="4955" y="1270"/>
                  <a:pt x="4761" y="1270"/>
                </a:cubicBezTo>
                <a:cubicBezTo>
                  <a:pt x="4638" y="1270"/>
                  <a:pt x="4532" y="1305"/>
                  <a:pt x="4426" y="1376"/>
                </a:cubicBezTo>
                <a:lnTo>
                  <a:pt x="4479" y="1041"/>
                </a:lnTo>
                <a:cubicBezTo>
                  <a:pt x="4497" y="864"/>
                  <a:pt x="4444" y="688"/>
                  <a:pt x="4338" y="564"/>
                </a:cubicBezTo>
                <a:cubicBezTo>
                  <a:pt x="4232" y="423"/>
                  <a:pt x="4056" y="353"/>
                  <a:pt x="3897" y="353"/>
                </a:cubicBezTo>
                <a:cubicBezTo>
                  <a:pt x="3703" y="353"/>
                  <a:pt x="3527" y="441"/>
                  <a:pt x="3421" y="582"/>
                </a:cubicBezTo>
                <a:cubicBezTo>
                  <a:pt x="3421" y="265"/>
                  <a:pt x="3157" y="0"/>
                  <a:pt x="2839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0" name="Google Shape;1103;p50">
            <a:extLst>
              <a:ext uri="{FF2B5EF4-FFF2-40B4-BE49-F238E27FC236}">
                <a16:creationId xmlns:a16="http://schemas.microsoft.com/office/drawing/2014/main" id="{0FCC2F7E-10D6-B56E-BBA1-70FB0989318F}"/>
              </a:ext>
            </a:extLst>
          </p:cNvPr>
          <p:cNvSpPr txBox="1">
            <a:spLocks/>
          </p:cNvSpPr>
          <p:nvPr/>
        </p:nvSpPr>
        <p:spPr>
          <a:xfrm>
            <a:off x="1008150" y="3855807"/>
            <a:ext cx="3147484" cy="6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None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None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None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None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None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None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None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None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Work Sans"/>
              <a:buNone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Work Sans"/>
              <a:buNone/>
              <a:tabLst/>
              <a:defRPr/>
            </a:pPr>
            <a:r>
              <a:rPr kumimoji="0" lang="de-DE" sz="1400" b="1" i="0" u="none" strike="noStrike" kern="0" cap="none" spc="0" normalizeH="0" baseline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ork Sans"/>
              </a:rPr>
              <a:t>Überblick zu Nachhaltigkeits</a:t>
            </a:r>
            <a:r>
              <a:rPr lang="de-DE" b="1" kern="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-Best-Practices</a:t>
            </a:r>
            <a:endParaRPr kumimoji="0" lang="de-DE" sz="1400" b="1" i="0" u="none" strike="noStrike" kern="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Work Sans"/>
            </a:endParaRPr>
          </a:p>
        </p:txBody>
      </p:sp>
      <p:pic>
        <p:nvPicPr>
          <p:cNvPr id="93" name="Grafik 92" descr="Glühbirne und Zahnrad Silhouette">
            <a:extLst>
              <a:ext uri="{FF2B5EF4-FFF2-40B4-BE49-F238E27FC236}">
                <a16:creationId xmlns:a16="http://schemas.microsoft.com/office/drawing/2014/main" id="{ECF86D13-94BA-B612-B81C-FE2F832F6F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99810" y="3847195"/>
            <a:ext cx="576758" cy="576758"/>
          </a:xfrm>
          <a:prstGeom prst="rect">
            <a:avLst/>
          </a:prstGeom>
        </p:spPr>
      </p:pic>
      <p:sp>
        <p:nvSpPr>
          <p:cNvPr id="105" name="Google Shape;1104;p50">
            <a:extLst>
              <a:ext uri="{FF2B5EF4-FFF2-40B4-BE49-F238E27FC236}">
                <a16:creationId xmlns:a16="http://schemas.microsoft.com/office/drawing/2014/main" id="{2389735D-7144-963D-EC10-3F7CEF1E3D51}"/>
              </a:ext>
            </a:extLst>
          </p:cNvPr>
          <p:cNvSpPr txBox="1">
            <a:spLocks/>
          </p:cNvSpPr>
          <p:nvPr/>
        </p:nvSpPr>
        <p:spPr>
          <a:xfrm>
            <a:off x="5155262" y="3865104"/>
            <a:ext cx="3147484" cy="6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None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None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None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None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None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None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None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Work Sans"/>
              <a:buNone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Work Sans"/>
              <a:buNone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pPr marL="0" lvl="0" indent="0" eaLnBrk="1" fontAlgn="auto" hangingPunct="1">
              <a:buClr>
                <a:srgbClr val="FFFFFF"/>
              </a:buClr>
            </a:pPr>
            <a:r>
              <a:rPr kumimoji="0" lang="de-DE" sz="14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ork Sans"/>
              </a:rPr>
              <a:t>Individuelle Sicherung der Ergebnisse</a:t>
            </a:r>
          </a:p>
        </p:txBody>
      </p:sp>
      <p:grpSp>
        <p:nvGrpSpPr>
          <p:cNvPr id="106" name="Google Shape;1110;p50">
            <a:extLst>
              <a:ext uri="{FF2B5EF4-FFF2-40B4-BE49-F238E27FC236}">
                <a16:creationId xmlns:a16="http://schemas.microsoft.com/office/drawing/2014/main" id="{452123A9-E27E-F3AF-E91E-DA0929C37BE2}"/>
              </a:ext>
            </a:extLst>
          </p:cNvPr>
          <p:cNvGrpSpPr/>
          <p:nvPr/>
        </p:nvGrpSpPr>
        <p:grpSpPr>
          <a:xfrm>
            <a:off x="4458880" y="3923343"/>
            <a:ext cx="419897" cy="512081"/>
            <a:chOff x="6755400" y="3436325"/>
            <a:chExt cx="281300" cy="342575"/>
          </a:xfrm>
          <a:solidFill>
            <a:schemeClr val="accent6">
              <a:lumMod val="75000"/>
            </a:schemeClr>
          </a:solidFill>
        </p:grpSpPr>
        <p:sp>
          <p:nvSpPr>
            <p:cNvPr id="107" name="Google Shape;1111;p50">
              <a:extLst>
                <a:ext uri="{FF2B5EF4-FFF2-40B4-BE49-F238E27FC236}">
                  <a16:creationId xmlns:a16="http://schemas.microsoft.com/office/drawing/2014/main" id="{2808F497-E836-B2B9-9D82-865C1CE6B1EC}"/>
                </a:ext>
              </a:extLst>
            </p:cNvPr>
            <p:cNvSpPr/>
            <p:nvPr/>
          </p:nvSpPr>
          <p:spPr>
            <a:xfrm>
              <a:off x="6977150" y="3436325"/>
              <a:ext cx="10175" cy="23825"/>
            </a:xfrm>
            <a:custGeom>
              <a:avLst/>
              <a:gdLst/>
              <a:ahLst/>
              <a:cxnLst/>
              <a:rect l="l" t="t" r="r" b="b"/>
              <a:pathLst>
                <a:path w="407" h="953" extrusionOk="0">
                  <a:moveTo>
                    <a:pt x="212" y="1"/>
                  </a:moveTo>
                  <a:cubicBezTo>
                    <a:pt x="89" y="1"/>
                    <a:pt x="1" y="89"/>
                    <a:pt x="1" y="195"/>
                  </a:cubicBezTo>
                  <a:lnTo>
                    <a:pt x="1" y="759"/>
                  </a:lnTo>
                  <a:cubicBezTo>
                    <a:pt x="1" y="865"/>
                    <a:pt x="89" y="953"/>
                    <a:pt x="212" y="953"/>
                  </a:cubicBezTo>
                  <a:cubicBezTo>
                    <a:pt x="318" y="953"/>
                    <a:pt x="406" y="865"/>
                    <a:pt x="406" y="759"/>
                  </a:cubicBezTo>
                  <a:lnTo>
                    <a:pt x="406" y="195"/>
                  </a:lnTo>
                  <a:cubicBezTo>
                    <a:pt x="406" y="89"/>
                    <a:pt x="318" y="1"/>
                    <a:pt x="2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1112;p50">
              <a:extLst>
                <a:ext uri="{FF2B5EF4-FFF2-40B4-BE49-F238E27FC236}">
                  <a16:creationId xmlns:a16="http://schemas.microsoft.com/office/drawing/2014/main" id="{94B45B3A-5BF7-8426-03A2-EEBE140B4B8E}"/>
                </a:ext>
              </a:extLst>
            </p:cNvPr>
            <p:cNvSpPr/>
            <p:nvPr/>
          </p:nvSpPr>
          <p:spPr>
            <a:xfrm>
              <a:off x="6944075" y="3565500"/>
              <a:ext cx="10175" cy="23825"/>
            </a:xfrm>
            <a:custGeom>
              <a:avLst/>
              <a:gdLst/>
              <a:ahLst/>
              <a:cxnLst/>
              <a:rect l="l" t="t" r="r" b="b"/>
              <a:pathLst>
                <a:path w="407" h="953" extrusionOk="0">
                  <a:moveTo>
                    <a:pt x="213" y="1"/>
                  </a:moveTo>
                  <a:cubicBezTo>
                    <a:pt x="89" y="1"/>
                    <a:pt x="1" y="89"/>
                    <a:pt x="1" y="195"/>
                  </a:cubicBezTo>
                  <a:lnTo>
                    <a:pt x="1" y="741"/>
                  </a:lnTo>
                  <a:cubicBezTo>
                    <a:pt x="1" y="865"/>
                    <a:pt x="89" y="953"/>
                    <a:pt x="213" y="953"/>
                  </a:cubicBezTo>
                  <a:cubicBezTo>
                    <a:pt x="318" y="953"/>
                    <a:pt x="407" y="865"/>
                    <a:pt x="407" y="741"/>
                  </a:cubicBezTo>
                  <a:lnTo>
                    <a:pt x="407" y="195"/>
                  </a:lnTo>
                  <a:cubicBezTo>
                    <a:pt x="407" y="89"/>
                    <a:pt x="318" y="1"/>
                    <a:pt x="21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1113;p50">
              <a:extLst>
                <a:ext uri="{FF2B5EF4-FFF2-40B4-BE49-F238E27FC236}">
                  <a16:creationId xmlns:a16="http://schemas.microsoft.com/office/drawing/2014/main" id="{AC5206BA-5747-67F3-284D-C87A51646E87}"/>
                </a:ext>
              </a:extLst>
            </p:cNvPr>
            <p:cNvSpPr/>
            <p:nvPr/>
          </p:nvSpPr>
          <p:spPr>
            <a:xfrm>
              <a:off x="6848425" y="3490125"/>
              <a:ext cx="10150" cy="23825"/>
            </a:xfrm>
            <a:custGeom>
              <a:avLst/>
              <a:gdLst/>
              <a:ahLst/>
              <a:cxnLst/>
              <a:rect l="l" t="t" r="r" b="b"/>
              <a:pathLst>
                <a:path w="406" h="953" extrusionOk="0">
                  <a:moveTo>
                    <a:pt x="194" y="0"/>
                  </a:moveTo>
                  <a:cubicBezTo>
                    <a:pt x="88" y="0"/>
                    <a:pt x="0" y="88"/>
                    <a:pt x="0" y="194"/>
                  </a:cubicBezTo>
                  <a:lnTo>
                    <a:pt x="0" y="758"/>
                  </a:lnTo>
                  <a:cubicBezTo>
                    <a:pt x="0" y="864"/>
                    <a:pt x="88" y="952"/>
                    <a:pt x="194" y="952"/>
                  </a:cubicBezTo>
                  <a:cubicBezTo>
                    <a:pt x="318" y="952"/>
                    <a:pt x="406" y="864"/>
                    <a:pt x="406" y="758"/>
                  </a:cubicBezTo>
                  <a:lnTo>
                    <a:pt x="406" y="194"/>
                  </a:lnTo>
                  <a:cubicBezTo>
                    <a:pt x="406" y="88"/>
                    <a:pt x="318" y="0"/>
                    <a:pt x="1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1114;p50">
              <a:extLst>
                <a:ext uri="{FF2B5EF4-FFF2-40B4-BE49-F238E27FC236}">
                  <a16:creationId xmlns:a16="http://schemas.microsoft.com/office/drawing/2014/main" id="{C1DD614D-6773-0826-494D-CF0AAE0FDF89}"/>
                </a:ext>
              </a:extLst>
            </p:cNvPr>
            <p:cNvSpPr/>
            <p:nvPr/>
          </p:nvSpPr>
          <p:spPr>
            <a:xfrm>
              <a:off x="6975375" y="3568150"/>
              <a:ext cx="9725" cy="38375"/>
            </a:xfrm>
            <a:custGeom>
              <a:avLst/>
              <a:gdLst/>
              <a:ahLst/>
              <a:cxnLst/>
              <a:rect l="l" t="t" r="r" b="b"/>
              <a:pathLst>
                <a:path w="389" h="1535" extrusionOk="0">
                  <a:moveTo>
                    <a:pt x="195" y="0"/>
                  </a:moveTo>
                  <a:cubicBezTo>
                    <a:pt x="89" y="0"/>
                    <a:pt x="1" y="89"/>
                    <a:pt x="1" y="194"/>
                  </a:cubicBezTo>
                  <a:lnTo>
                    <a:pt x="1" y="1341"/>
                  </a:lnTo>
                  <a:cubicBezTo>
                    <a:pt x="1" y="1446"/>
                    <a:pt x="89" y="1535"/>
                    <a:pt x="195" y="1535"/>
                  </a:cubicBezTo>
                  <a:cubicBezTo>
                    <a:pt x="301" y="1535"/>
                    <a:pt x="389" y="1446"/>
                    <a:pt x="389" y="1341"/>
                  </a:cubicBezTo>
                  <a:lnTo>
                    <a:pt x="389" y="194"/>
                  </a:lnTo>
                  <a:cubicBezTo>
                    <a:pt x="389" y="89"/>
                    <a:pt x="301" y="0"/>
                    <a:pt x="19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1115;p50">
              <a:extLst>
                <a:ext uri="{FF2B5EF4-FFF2-40B4-BE49-F238E27FC236}">
                  <a16:creationId xmlns:a16="http://schemas.microsoft.com/office/drawing/2014/main" id="{77629945-302B-205C-0E7C-797CB3B4CAB5}"/>
                </a:ext>
              </a:extLst>
            </p:cNvPr>
            <p:cNvSpPr/>
            <p:nvPr/>
          </p:nvSpPr>
          <p:spPr>
            <a:xfrm>
              <a:off x="6835625" y="3536850"/>
              <a:ext cx="10175" cy="48075"/>
            </a:xfrm>
            <a:custGeom>
              <a:avLst/>
              <a:gdLst/>
              <a:ahLst/>
              <a:cxnLst/>
              <a:rect l="l" t="t" r="r" b="b"/>
              <a:pathLst>
                <a:path w="407" h="1923" extrusionOk="0">
                  <a:moveTo>
                    <a:pt x="195" y="0"/>
                  </a:moveTo>
                  <a:cubicBezTo>
                    <a:pt x="89" y="0"/>
                    <a:pt x="1" y="88"/>
                    <a:pt x="1" y="194"/>
                  </a:cubicBezTo>
                  <a:lnTo>
                    <a:pt x="1" y="1728"/>
                  </a:lnTo>
                  <a:cubicBezTo>
                    <a:pt x="1" y="1834"/>
                    <a:pt x="89" y="1922"/>
                    <a:pt x="195" y="1922"/>
                  </a:cubicBezTo>
                  <a:cubicBezTo>
                    <a:pt x="318" y="1922"/>
                    <a:pt x="406" y="1834"/>
                    <a:pt x="406" y="1728"/>
                  </a:cubicBezTo>
                  <a:lnTo>
                    <a:pt x="406" y="194"/>
                  </a:lnTo>
                  <a:cubicBezTo>
                    <a:pt x="406" y="88"/>
                    <a:pt x="318" y="0"/>
                    <a:pt x="19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1116;p50">
              <a:extLst>
                <a:ext uri="{FF2B5EF4-FFF2-40B4-BE49-F238E27FC236}">
                  <a16:creationId xmlns:a16="http://schemas.microsoft.com/office/drawing/2014/main" id="{D5062517-8E8D-7EB9-795F-B21D0146D240}"/>
                </a:ext>
              </a:extLst>
            </p:cNvPr>
            <p:cNvSpPr/>
            <p:nvPr/>
          </p:nvSpPr>
          <p:spPr>
            <a:xfrm>
              <a:off x="6872225" y="3505100"/>
              <a:ext cx="10175" cy="25600"/>
            </a:xfrm>
            <a:custGeom>
              <a:avLst/>
              <a:gdLst/>
              <a:ahLst/>
              <a:cxnLst/>
              <a:rect l="l" t="t" r="r" b="b"/>
              <a:pathLst>
                <a:path w="407" h="1024" extrusionOk="0">
                  <a:moveTo>
                    <a:pt x="212" y="1"/>
                  </a:moveTo>
                  <a:cubicBezTo>
                    <a:pt x="89" y="1"/>
                    <a:pt x="0" y="89"/>
                    <a:pt x="0" y="212"/>
                  </a:cubicBezTo>
                  <a:lnTo>
                    <a:pt x="0" y="812"/>
                  </a:lnTo>
                  <a:cubicBezTo>
                    <a:pt x="0" y="935"/>
                    <a:pt x="89" y="1023"/>
                    <a:pt x="212" y="1023"/>
                  </a:cubicBezTo>
                  <a:cubicBezTo>
                    <a:pt x="318" y="1023"/>
                    <a:pt x="406" y="935"/>
                    <a:pt x="406" y="812"/>
                  </a:cubicBezTo>
                  <a:lnTo>
                    <a:pt x="406" y="212"/>
                  </a:lnTo>
                  <a:cubicBezTo>
                    <a:pt x="406" y="89"/>
                    <a:pt x="318" y="1"/>
                    <a:pt x="2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1117;p50">
              <a:extLst>
                <a:ext uri="{FF2B5EF4-FFF2-40B4-BE49-F238E27FC236}">
                  <a16:creationId xmlns:a16="http://schemas.microsoft.com/office/drawing/2014/main" id="{6243DB81-AC1F-B34B-FE70-9D0A0DC16868}"/>
                </a:ext>
              </a:extLst>
            </p:cNvPr>
            <p:cNvSpPr/>
            <p:nvPr/>
          </p:nvSpPr>
          <p:spPr>
            <a:xfrm>
              <a:off x="6895600" y="3457050"/>
              <a:ext cx="10150" cy="35300"/>
            </a:xfrm>
            <a:custGeom>
              <a:avLst/>
              <a:gdLst/>
              <a:ahLst/>
              <a:cxnLst/>
              <a:rect l="l" t="t" r="r" b="b"/>
              <a:pathLst>
                <a:path w="406" h="1412" extrusionOk="0">
                  <a:moveTo>
                    <a:pt x="194" y="0"/>
                  </a:moveTo>
                  <a:cubicBezTo>
                    <a:pt x="88" y="0"/>
                    <a:pt x="0" y="89"/>
                    <a:pt x="0" y="194"/>
                  </a:cubicBezTo>
                  <a:lnTo>
                    <a:pt x="0" y="1200"/>
                  </a:lnTo>
                  <a:cubicBezTo>
                    <a:pt x="0" y="1323"/>
                    <a:pt x="88" y="1411"/>
                    <a:pt x="194" y="1411"/>
                  </a:cubicBezTo>
                  <a:cubicBezTo>
                    <a:pt x="318" y="1411"/>
                    <a:pt x="406" y="1323"/>
                    <a:pt x="406" y="1200"/>
                  </a:cubicBezTo>
                  <a:lnTo>
                    <a:pt x="406" y="194"/>
                  </a:lnTo>
                  <a:cubicBezTo>
                    <a:pt x="406" y="89"/>
                    <a:pt x="318" y="0"/>
                    <a:pt x="1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1118;p50">
              <a:extLst>
                <a:ext uri="{FF2B5EF4-FFF2-40B4-BE49-F238E27FC236}">
                  <a16:creationId xmlns:a16="http://schemas.microsoft.com/office/drawing/2014/main" id="{0A017320-4269-CEA6-0050-AD6DA834CAFB}"/>
                </a:ext>
              </a:extLst>
            </p:cNvPr>
            <p:cNvSpPr/>
            <p:nvPr/>
          </p:nvSpPr>
          <p:spPr>
            <a:xfrm>
              <a:off x="6835625" y="3453075"/>
              <a:ext cx="168000" cy="190050"/>
            </a:xfrm>
            <a:custGeom>
              <a:avLst/>
              <a:gdLst/>
              <a:ahLst/>
              <a:cxnLst/>
              <a:rect l="l" t="t" r="r" b="b"/>
              <a:pathLst>
                <a:path w="6720" h="7602" extrusionOk="0">
                  <a:moveTo>
                    <a:pt x="4551" y="1"/>
                  </a:moveTo>
                  <a:cubicBezTo>
                    <a:pt x="4427" y="1"/>
                    <a:pt x="4339" y="89"/>
                    <a:pt x="4339" y="195"/>
                  </a:cubicBezTo>
                  <a:lnTo>
                    <a:pt x="4339" y="653"/>
                  </a:lnTo>
                  <a:cubicBezTo>
                    <a:pt x="4039" y="741"/>
                    <a:pt x="3739" y="882"/>
                    <a:pt x="3510" y="1129"/>
                  </a:cubicBezTo>
                  <a:cubicBezTo>
                    <a:pt x="3387" y="1253"/>
                    <a:pt x="3298" y="1376"/>
                    <a:pt x="3210" y="1517"/>
                  </a:cubicBezTo>
                  <a:cubicBezTo>
                    <a:pt x="3157" y="1605"/>
                    <a:pt x="3193" y="1729"/>
                    <a:pt x="3281" y="1782"/>
                  </a:cubicBezTo>
                  <a:cubicBezTo>
                    <a:pt x="3318" y="1807"/>
                    <a:pt x="3358" y="1819"/>
                    <a:pt x="3396" y="1819"/>
                  </a:cubicBezTo>
                  <a:cubicBezTo>
                    <a:pt x="3465" y="1819"/>
                    <a:pt x="3529" y="1780"/>
                    <a:pt x="3563" y="1711"/>
                  </a:cubicBezTo>
                  <a:cubicBezTo>
                    <a:pt x="3616" y="1605"/>
                    <a:pt x="3704" y="1500"/>
                    <a:pt x="3792" y="1412"/>
                  </a:cubicBezTo>
                  <a:cubicBezTo>
                    <a:pt x="4057" y="1147"/>
                    <a:pt x="4409" y="1015"/>
                    <a:pt x="4762" y="1015"/>
                  </a:cubicBezTo>
                  <a:cubicBezTo>
                    <a:pt x="5115" y="1015"/>
                    <a:pt x="5468" y="1147"/>
                    <a:pt x="5732" y="1412"/>
                  </a:cubicBezTo>
                  <a:cubicBezTo>
                    <a:pt x="6279" y="1958"/>
                    <a:pt x="6279" y="2822"/>
                    <a:pt x="5732" y="3369"/>
                  </a:cubicBezTo>
                  <a:cubicBezTo>
                    <a:pt x="5468" y="3633"/>
                    <a:pt x="5116" y="3770"/>
                    <a:pt x="4763" y="3770"/>
                  </a:cubicBezTo>
                  <a:cubicBezTo>
                    <a:pt x="4525" y="3770"/>
                    <a:pt x="4287" y="3708"/>
                    <a:pt x="4074" y="3581"/>
                  </a:cubicBezTo>
                  <a:cubicBezTo>
                    <a:pt x="4040" y="3560"/>
                    <a:pt x="4002" y="3550"/>
                    <a:pt x="3966" y="3550"/>
                  </a:cubicBezTo>
                  <a:cubicBezTo>
                    <a:pt x="3911" y="3550"/>
                    <a:pt x="3860" y="3573"/>
                    <a:pt x="3828" y="3616"/>
                  </a:cubicBezTo>
                  <a:lnTo>
                    <a:pt x="2787" y="4656"/>
                  </a:lnTo>
                  <a:cubicBezTo>
                    <a:pt x="2699" y="4727"/>
                    <a:pt x="2699" y="4868"/>
                    <a:pt x="2787" y="4938"/>
                  </a:cubicBezTo>
                  <a:lnTo>
                    <a:pt x="3316" y="5467"/>
                  </a:lnTo>
                  <a:cubicBezTo>
                    <a:pt x="3351" y="5520"/>
                    <a:pt x="3387" y="5573"/>
                    <a:pt x="3387" y="5626"/>
                  </a:cubicBezTo>
                  <a:cubicBezTo>
                    <a:pt x="3387" y="5679"/>
                    <a:pt x="3351" y="5732"/>
                    <a:pt x="3316" y="5785"/>
                  </a:cubicBezTo>
                  <a:cubicBezTo>
                    <a:pt x="3272" y="5820"/>
                    <a:pt x="3219" y="5838"/>
                    <a:pt x="3166" y="5838"/>
                  </a:cubicBezTo>
                  <a:cubicBezTo>
                    <a:pt x="3113" y="5838"/>
                    <a:pt x="3060" y="5820"/>
                    <a:pt x="3016" y="5785"/>
                  </a:cubicBezTo>
                  <a:lnTo>
                    <a:pt x="2470" y="5238"/>
                  </a:lnTo>
                  <a:cubicBezTo>
                    <a:pt x="2434" y="5203"/>
                    <a:pt x="2381" y="5185"/>
                    <a:pt x="2329" y="5185"/>
                  </a:cubicBezTo>
                  <a:cubicBezTo>
                    <a:pt x="2276" y="5185"/>
                    <a:pt x="2223" y="5203"/>
                    <a:pt x="2188" y="5238"/>
                  </a:cubicBezTo>
                  <a:lnTo>
                    <a:pt x="1606" y="5820"/>
                  </a:lnTo>
                  <a:cubicBezTo>
                    <a:pt x="1535" y="5908"/>
                    <a:pt x="1535" y="6032"/>
                    <a:pt x="1606" y="6102"/>
                  </a:cubicBezTo>
                  <a:lnTo>
                    <a:pt x="2329" y="6843"/>
                  </a:lnTo>
                  <a:cubicBezTo>
                    <a:pt x="2381" y="6878"/>
                    <a:pt x="2399" y="6931"/>
                    <a:pt x="2399" y="6984"/>
                  </a:cubicBezTo>
                  <a:cubicBezTo>
                    <a:pt x="2399" y="7037"/>
                    <a:pt x="2381" y="7090"/>
                    <a:pt x="2329" y="7143"/>
                  </a:cubicBezTo>
                  <a:cubicBezTo>
                    <a:pt x="2293" y="7178"/>
                    <a:pt x="2240" y="7196"/>
                    <a:pt x="2188" y="7196"/>
                  </a:cubicBezTo>
                  <a:cubicBezTo>
                    <a:pt x="2135" y="7196"/>
                    <a:pt x="2082" y="7178"/>
                    <a:pt x="2029" y="7143"/>
                  </a:cubicBezTo>
                  <a:lnTo>
                    <a:pt x="1306" y="6420"/>
                  </a:lnTo>
                  <a:cubicBezTo>
                    <a:pt x="1271" y="6367"/>
                    <a:pt x="1218" y="6349"/>
                    <a:pt x="1165" y="6349"/>
                  </a:cubicBezTo>
                  <a:cubicBezTo>
                    <a:pt x="1112" y="6349"/>
                    <a:pt x="1059" y="6367"/>
                    <a:pt x="1024" y="6420"/>
                  </a:cubicBezTo>
                  <a:lnTo>
                    <a:pt x="759" y="6667"/>
                  </a:lnTo>
                  <a:cubicBezTo>
                    <a:pt x="724" y="6702"/>
                    <a:pt x="671" y="6737"/>
                    <a:pt x="618" y="6737"/>
                  </a:cubicBezTo>
                  <a:cubicBezTo>
                    <a:pt x="565" y="6737"/>
                    <a:pt x="512" y="6702"/>
                    <a:pt x="459" y="6667"/>
                  </a:cubicBezTo>
                  <a:cubicBezTo>
                    <a:pt x="424" y="6631"/>
                    <a:pt x="406" y="6578"/>
                    <a:pt x="406" y="6508"/>
                  </a:cubicBezTo>
                  <a:cubicBezTo>
                    <a:pt x="406" y="6455"/>
                    <a:pt x="424" y="6402"/>
                    <a:pt x="459" y="6367"/>
                  </a:cubicBezTo>
                  <a:lnTo>
                    <a:pt x="3528" y="3298"/>
                  </a:lnTo>
                  <a:cubicBezTo>
                    <a:pt x="3581" y="3246"/>
                    <a:pt x="3598" y="3140"/>
                    <a:pt x="3563" y="3069"/>
                  </a:cubicBezTo>
                  <a:cubicBezTo>
                    <a:pt x="3440" y="2858"/>
                    <a:pt x="3387" y="2611"/>
                    <a:pt x="3387" y="2364"/>
                  </a:cubicBezTo>
                  <a:cubicBezTo>
                    <a:pt x="3387" y="2258"/>
                    <a:pt x="3298" y="2170"/>
                    <a:pt x="3193" y="2170"/>
                  </a:cubicBezTo>
                  <a:cubicBezTo>
                    <a:pt x="3069" y="2170"/>
                    <a:pt x="2981" y="2258"/>
                    <a:pt x="2981" y="2364"/>
                  </a:cubicBezTo>
                  <a:cubicBezTo>
                    <a:pt x="2981" y="2628"/>
                    <a:pt x="3034" y="2893"/>
                    <a:pt x="3140" y="3122"/>
                  </a:cubicBezTo>
                  <a:lnTo>
                    <a:pt x="1870" y="4392"/>
                  </a:lnTo>
                  <a:lnTo>
                    <a:pt x="1870" y="3792"/>
                  </a:lnTo>
                  <a:cubicBezTo>
                    <a:pt x="1870" y="3669"/>
                    <a:pt x="1782" y="3581"/>
                    <a:pt x="1676" y="3581"/>
                  </a:cubicBezTo>
                  <a:cubicBezTo>
                    <a:pt x="1553" y="3581"/>
                    <a:pt x="1464" y="3669"/>
                    <a:pt x="1464" y="3792"/>
                  </a:cubicBezTo>
                  <a:lnTo>
                    <a:pt x="1464" y="4797"/>
                  </a:lnTo>
                  <a:lnTo>
                    <a:pt x="177" y="6085"/>
                  </a:lnTo>
                  <a:cubicBezTo>
                    <a:pt x="71" y="6190"/>
                    <a:pt x="1" y="6349"/>
                    <a:pt x="1" y="6508"/>
                  </a:cubicBezTo>
                  <a:cubicBezTo>
                    <a:pt x="1" y="6684"/>
                    <a:pt x="71" y="6843"/>
                    <a:pt x="177" y="6949"/>
                  </a:cubicBezTo>
                  <a:cubicBezTo>
                    <a:pt x="301" y="7072"/>
                    <a:pt x="459" y="7134"/>
                    <a:pt x="618" y="7134"/>
                  </a:cubicBezTo>
                  <a:cubicBezTo>
                    <a:pt x="777" y="7134"/>
                    <a:pt x="935" y="7072"/>
                    <a:pt x="1059" y="6949"/>
                  </a:cubicBezTo>
                  <a:lnTo>
                    <a:pt x="1165" y="6843"/>
                  </a:lnTo>
                  <a:lnTo>
                    <a:pt x="1747" y="7425"/>
                  </a:lnTo>
                  <a:cubicBezTo>
                    <a:pt x="1870" y="7548"/>
                    <a:pt x="2029" y="7601"/>
                    <a:pt x="2188" y="7601"/>
                  </a:cubicBezTo>
                  <a:cubicBezTo>
                    <a:pt x="2346" y="7601"/>
                    <a:pt x="2505" y="7548"/>
                    <a:pt x="2611" y="7425"/>
                  </a:cubicBezTo>
                  <a:cubicBezTo>
                    <a:pt x="2734" y="7301"/>
                    <a:pt x="2805" y="7143"/>
                    <a:pt x="2805" y="6984"/>
                  </a:cubicBezTo>
                  <a:cubicBezTo>
                    <a:pt x="2805" y="6825"/>
                    <a:pt x="2734" y="6667"/>
                    <a:pt x="2611" y="6543"/>
                  </a:cubicBezTo>
                  <a:lnTo>
                    <a:pt x="2029" y="5961"/>
                  </a:lnTo>
                  <a:lnTo>
                    <a:pt x="2329" y="5661"/>
                  </a:lnTo>
                  <a:lnTo>
                    <a:pt x="2734" y="6067"/>
                  </a:lnTo>
                  <a:cubicBezTo>
                    <a:pt x="2849" y="6182"/>
                    <a:pt x="3008" y="6239"/>
                    <a:pt x="3166" y="6239"/>
                  </a:cubicBezTo>
                  <a:cubicBezTo>
                    <a:pt x="3325" y="6239"/>
                    <a:pt x="3484" y="6182"/>
                    <a:pt x="3598" y="6067"/>
                  </a:cubicBezTo>
                  <a:cubicBezTo>
                    <a:pt x="3722" y="5944"/>
                    <a:pt x="3775" y="5785"/>
                    <a:pt x="3775" y="5626"/>
                  </a:cubicBezTo>
                  <a:cubicBezTo>
                    <a:pt x="3775" y="5467"/>
                    <a:pt x="3722" y="5309"/>
                    <a:pt x="3598" y="5185"/>
                  </a:cubicBezTo>
                  <a:lnTo>
                    <a:pt x="3210" y="4797"/>
                  </a:lnTo>
                  <a:lnTo>
                    <a:pt x="4004" y="4004"/>
                  </a:lnTo>
                  <a:cubicBezTo>
                    <a:pt x="4242" y="4117"/>
                    <a:pt x="4499" y="4172"/>
                    <a:pt x="4755" y="4172"/>
                  </a:cubicBezTo>
                  <a:cubicBezTo>
                    <a:pt x="5218" y="4172"/>
                    <a:pt x="5680" y="3992"/>
                    <a:pt x="6032" y="3651"/>
                  </a:cubicBezTo>
                  <a:cubicBezTo>
                    <a:pt x="6720" y="2963"/>
                    <a:pt x="6720" y="1817"/>
                    <a:pt x="6032" y="1129"/>
                  </a:cubicBezTo>
                  <a:cubicBezTo>
                    <a:pt x="5695" y="793"/>
                    <a:pt x="5246" y="617"/>
                    <a:pt x="4807" y="617"/>
                  </a:cubicBezTo>
                  <a:cubicBezTo>
                    <a:pt x="4786" y="617"/>
                    <a:pt x="4765" y="617"/>
                    <a:pt x="4745" y="618"/>
                  </a:cubicBezTo>
                  <a:lnTo>
                    <a:pt x="4745" y="195"/>
                  </a:lnTo>
                  <a:cubicBezTo>
                    <a:pt x="4745" y="89"/>
                    <a:pt x="4656" y="1"/>
                    <a:pt x="455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1119;p50">
              <a:extLst>
                <a:ext uri="{FF2B5EF4-FFF2-40B4-BE49-F238E27FC236}">
                  <a16:creationId xmlns:a16="http://schemas.microsoft.com/office/drawing/2014/main" id="{FE437F34-E412-EE13-A67D-815A69314995}"/>
                </a:ext>
              </a:extLst>
            </p:cNvPr>
            <p:cNvSpPr/>
            <p:nvPr/>
          </p:nvSpPr>
          <p:spPr>
            <a:xfrm>
              <a:off x="6933950" y="3492100"/>
              <a:ext cx="43675" cy="41675"/>
            </a:xfrm>
            <a:custGeom>
              <a:avLst/>
              <a:gdLst/>
              <a:ahLst/>
              <a:cxnLst/>
              <a:rect l="l" t="t" r="r" b="b"/>
              <a:pathLst>
                <a:path w="1747" h="1667" extrusionOk="0">
                  <a:moveTo>
                    <a:pt x="829" y="397"/>
                  </a:moveTo>
                  <a:cubicBezTo>
                    <a:pt x="935" y="397"/>
                    <a:pt x="1058" y="432"/>
                    <a:pt x="1129" y="521"/>
                  </a:cubicBezTo>
                  <a:cubicBezTo>
                    <a:pt x="1305" y="697"/>
                    <a:pt x="1305" y="961"/>
                    <a:pt x="1129" y="1138"/>
                  </a:cubicBezTo>
                  <a:cubicBezTo>
                    <a:pt x="1050" y="1217"/>
                    <a:pt x="939" y="1257"/>
                    <a:pt x="829" y="1257"/>
                  </a:cubicBezTo>
                  <a:cubicBezTo>
                    <a:pt x="719" y="1257"/>
                    <a:pt x="609" y="1217"/>
                    <a:pt x="529" y="1138"/>
                  </a:cubicBezTo>
                  <a:cubicBezTo>
                    <a:pt x="441" y="1050"/>
                    <a:pt x="406" y="944"/>
                    <a:pt x="406" y="820"/>
                  </a:cubicBezTo>
                  <a:cubicBezTo>
                    <a:pt x="406" y="715"/>
                    <a:pt x="441" y="609"/>
                    <a:pt x="529" y="521"/>
                  </a:cubicBezTo>
                  <a:cubicBezTo>
                    <a:pt x="618" y="432"/>
                    <a:pt x="723" y="397"/>
                    <a:pt x="829" y="397"/>
                  </a:cubicBezTo>
                  <a:close/>
                  <a:moveTo>
                    <a:pt x="829" y="0"/>
                  </a:moveTo>
                  <a:cubicBezTo>
                    <a:pt x="618" y="0"/>
                    <a:pt x="406" y="80"/>
                    <a:pt x="247" y="238"/>
                  </a:cubicBezTo>
                  <a:cubicBezTo>
                    <a:pt x="89" y="397"/>
                    <a:pt x="0" y="609"/>
                    <a:pt x="0" y="820"/>
                  </a:cubicBezTo>
                  <a:cubicBezTo>
                    <a:pt x="0" y="1050"/>
                    <a:pt x="89" y="1261"/>
                    <a:pt x="247" y="1420"/>
                  </a:cubicBezTo>
                  <a:cubicBezTo>
                    <a:pt x="406" y="1579"/>
                    <a:pt x="600" y="1667"/>
                    <a:pt x="829" y="1667"/>
                  </a:cubicBezTo>
                  <a:cubicBezTo>
                    <a:pt x="1058" y="1667"/>
                    <a:pt x="1270" y="1579"/>
                    <a:pt x="1411" y="1420"/>
                  </a:cubicBezTo>
                  <a:cubicBezTo>
                    <a:pt x="1746" y="1085"/>
                    <a:pt x="1746" y="556"/>
                    <a:pt x="1411" y="238"/>
                  </a:cubicBezTo>
                  <a:cubicBezTo>
                    <a:pt x="1252" y="80"/>
                    <a:pt x="1041" y="0"/>
                    <a:pt x="8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1120;p50">
              <a:extLst>
                <a:ext uri="{FF2B5EF4-FFF2-40B4-BE49-F238E27FC236}">
                  <a16:creationId xmlns:a16="http://schemas.microsoft.com/office/drawing/2014/main" id="{43FAB395-0D35-99C5-EC9F-54D20C561C05}"/>
                </a:ext>
              </a:extLst>
            </p:cNvPr>
            <p:cNvSpPr/>
            <p:nvPr/>
          </p:nvSpPr>
          <p:spPr>
            <a:xfrm>
              <a:off x="6755400" y="3636475"/>
              <a:ext cx="281300" cy="142425"/>
            </a:xfrm>
            <a:custGeom>
              <a:avLst/>
              <a:gdLst/>
              <a:ahLst/>
              <a:cxnLst/>
              <a:rect l="l" t="t" r="r" b="b"/>
              <a:pathLst>
                <a:path w="11252" h="5697" extrusionOk="0">
                  <a:moveTo>
                    <a:pt x="7618" y="671"/>
                  </a:moveTo>
                  <a:cubicBezTo>
                    <a:pt x="7812" y="671"/>
                    <a:pt x="7971" y="830"/>
                    <a:pt x="7989" y="1024"/>
                  </a:cubicBezTo>
                  <a:lnTo>
                    <a:pt x="8006" y="1217"/>
                  </a:lnTo>
                  <a:lnTo>
                    <a:pt x="6860" y="2064"/>
                  </a:lnTo>
                  <a:lnTo>
                    <a:pt x="6331" y="2064"/>
                  </a:lnTo>
                  <a:cubicBezTo>
                    <a:pt x="6331" y="2029"/>
                    <a:pt x="6349" y="2011"/>
                    <a:pt x="6349" y="1993"/>
                  </a:cubicBezTo>
                  <a:lnTo>
                    <a:pt x="6366" y="1993"/>
                  </a:lnTo>
                  <a:lnTo>
                    <a:pt x="6878" y="1641"/>
                  </a:lnTo>
                  <a:cubicBezTo>
                    <a:pt x="7089" y="1500"/>
                    <a:pt x="7213" y="1270"/>
                    <a:pt x="7248" y="1006"/>
                  </a:cubicBezTo>
                  <a:cubicBezTo>
                    <a:pt x="7266" y="812"/>
                    <a:pt x="7424" y="671"/>
                    <a:pt x="7618" y="671"/>
                  </a:cubicBezTo>
                  <a:close/>
                  <a:moveTo>
                    <a:pt x="9188" y="406"/>
                  </a:moveTo>
                  <a:cubicBezTo>
                    <a:pt x="9329" y="406"/>
                    <a:pt x="9452" y="530"/>
                    <a:pt x="9452" y="671"/>
                  </a:cubicBezTo>
                  <a:lnTo>
                    <a:pt x="9452" y="1147"/>
                  </a:lnTo>
                  <a:lnTo>
                    <a:pt x="8218" y="1888"/>
                  </a:lnTo>
                  <a:cubicBezTo>
                    <a:pt x="8042" y="1993"/>
                    <a:pt x="7830" y="2064"/>
                    <a:pt x="7636" y="2064"/>
                  </a:cubicBezTo>
                  <a:lnTo>
                    <a:pt x="7548" y="2064"/>
                  </a:lnTo>
                  <a:cubicBezTo>
                    <a:pt x="7865" y="1817"/>
                    <a:pt x="8236" y="1553"/>
                    <a:pt x="8535" y="1323"/>
                  </a:cubicBezTo>
                  <a:cubicBezTo>
                    <a:pt x="8747" y="1165"/>
                    <a:pt x="8888" y="918"/>
                    <a:pt x="8906" y="653"/>
                  </a:cubicBezTo>
                  <a:cubicBezTo>
                    <a:pt x="8923" y="512"/>
                    <a:pt x="9029" y="406"/>
                    <a:pt x="9170" y="406"/>
                  </a:cubicBezTo>
                  <a:close/>
                  <a:moveTo>
                    <a:pt x="9170" y="1"/>
                  </a:moveTo>
                  <a:cubicBezTo>
                    <a:pt x="8818" y="1"/>
                    <a:pt x="8535" y="265"/>
                    <a:pt x="8500" y="618"/>
                  </a:cubicBezTo>
                  <a:cubicBezTo>
                    <a:pt x="8500" y="741"/>
                    <a:pt x="8447" y="847"/>
                    <a:pt x="8377" y="918"/>
                  </a:cubicBezTo>
                  <a:cubicBezTo>
                    <a:pt x="8324" y="565"/>
                    <a:pt x="8006" y="283"/>
                    <a:pt x="7618" y="283"/>
                  </a:cubicBezTo>
                  <a:cubicBezTo>
                    <a:pt x="7213" y="283"/>
                    <a:pt x="6895" y="565"/>
                    <a:pt x="6843" y="971"/>
                  </a:cubicBezTo>
                  <a:cubicBezTo>
                    <a:pt x="6843" y="1112"/>
                    <a:pt x="6754" y="1235"/>
                    <a:pt x="6649" y="1306"/>
                  </a:cubicBezTo>
                  <a:lnTo>
                    <a:pt x="6349" y="1517"/>
                  </a:lnTo>
                  <a:cubicBezTo>
                    <a:pt x="6243" y="1270"/>
                    <a:pt x="5996" y="1094"/>
                    <a:pt x="5714" y="1094"/>
                  </a:cubicBezTo>
                  <a:lnTo>
                    <a:pt x="4797" y="1094"/>
                  </a:lnTo>
                  <a:cubicBezTo>
                    <a:pt x="4638" y="1094"/>
                    <a:pt x="4480" y="1041"/>
                    <a:pt x="4356" y="935"/>
                  </a:cubicBezTo>
                  <a:cubicBezTo>
                    <a:pt x="4151" y="781"/>
                    <a:pt x="3903" y="699"/>
                    <a:pt x="3652" y="699"/>
                  </a:cubicBezTo>
                  <a:cubicBezTo>
                    <a:pt x="3473" y="699"/>
                    <a:pt x="3291" y="741"/>
                    <a:pt x="3122" y="830"/>
                  </a:cubicBezTo>
                  <a:lnTo>
                    <a:pt x="2064" y="1376"/>
                  </a:lnTo>
                  <a:lnTo>
                    <a:pt x="2046" y="1359"/>
                  </a:lnTo>
                  <a:cubicBezTo>
                    <a:pt x="1973" y="1200"/>
                    <a:pt x="1823" y="1109"/>
                    <a:pt x="1662" y="1109"/>
                  </a:cubicBezTo>
                  <a:cubicBezTo>
                    <a:pt x="1591" y="1109"/>
                    <a:pt x="1517" y="1127"/>
                    <a:pt x="1446" y="1165"/>
                  </a:cubicBezTo>
                  <a:lnTo>
                    <a:pt x="265" y="1747"/>
                  </a:lnTo>
                  <a:cubicBezTo>
                    <a:pt x="159" y="1799"/>
                    <a:pt x="71" y="1905"/>
                    <a:pt x="36" y="2011"/>
                  </a:cubicBezTo>
                  <a:cubicBezTo>
                    <a:pt x="0" y="2134"/>
                    <a:pt x="0" y="2258"/>
                    <a:pt x="71" y="2381"/>
                  </a:cubicBezTo>
                  <a:lnTo>
                    <a:pt x="335" y="2893"/>
                  </a:lnTo>
                  <a:cubicBezTo>
                    <a:pt x="372" y="2966"/>
                    <a:pt x="442" y="3005"/>
                    <a:pt x="517" y="3005"/>
                  </a:cubicBezTo>
                  <a:cubicBezTo>
                    <a:pt x="550" y="3005"/>
                    <a:pt x="585" y="2997"/>
                    <a:pt x="618" y="2981"/>
                  </a:cubicBezTo>
                  <a:cubicBezTo>
                    <a:pt x="706" y="2928"/>
                    <a:pt x="741" y="2805"/>
                    <a:pt x="688" y="2716"/>
                  </a:cubicBezTo>
                  <a:lnTo>
                    <a:pt x="424" y="2187"/>
                  </a:lnTo>
                  <a:cubicBezTo>
                    <a:pt x="406" y="2170"/>
                    <a:pt x="406" y="2152"/>
                    <a:pt x="406" y="2134"/>
                  </a:cubicBezTo>
                  <a:cubicBezTo>
                    <a:pt x="424" y="2134"/>
                    <a:pt x="424" y="2117"/>
                    <a:pt x="441" y="2117"/>
                  </a:cubicBezTo>
                  <a:lnTo>
                    <a:pt x="1623" y="1517"/>
                  </a:lnTo>
                  <a:cubicBezTo>
                    <a:pt x="1632" y="1513"/>
                    <a:pt x="1642" y="1510"/>
                    <a:pt x="1650" y="1510"/>
                  </a:cubicBezTo>
                  <a:cubicBezTo>
                    <a:pt x="1674" y="1510"/>
                    <a:pt x="1693" y="1527"/>
                    <a:pt x="1693" y="1553"/>
                  </a:cubicBezTo>
                  <a:lnTo>
                    <a:pt x="3316" y="4603"/>
                  </a:lnTo>
                  <a:cubicBezTo>
                    <a:pt x="3333" y="4621"/>
                    <a:pt x="3333" y="4639"/>
                    <a:pt x="3333" y="4656"/>
                  </a:cubicBezTo>
                  <a:cubicBezTo>
                    <a:pt x="3316" y="4656"/>
                    <a:pt x="3316" y="4674"/>
                    <a:pt x="3298" y="4691"/>
                  </a:cubicBezTo>
                  <a:lnTo>
                    <a:pt x="2134" y="5291"/>
                  </a:lnTo>
                  <a:cubicBezTo>
                    <a:pt x="2124" y="5296"/>
                    <a:pt x="2113" y="5298"/>
                    <a:pt x="2104" y="5298"/>
                  </a:cubicBezTo>
                  <a:cubicBezTo>
                    <a:pt x="2080" y="5298"/>
                    <a:pt x="2058" y="5286"/>
                    <a:pt x="2046" y="5273"/>
                  </a:cubicBezTo>
                  <a:lnTo>
                    <a:pt x="1058" y="3404"/>
                  </a:lnTo>
                  <a:cubicBezTo>
                    <a:pt x="1022" y="3331"/>
                    <a:pt x="952" y="3292"/>
                    <a:pt x="883" y="3292"/>
                  </a:cubicBezTo>
                  <a:cubicBezTo>
                    <a:pt x="852" y="3292"/>
                    <a:pt x="821" y="3300"/>
                    <a:pt x="794" y="3316"/>
                  </a:cubicBezTo>
                  <a:cubicBezTo>
                    <a:pt x="688" y="3369"/>
                    <a:pt x="653" y="3492"/>
                    <a:pt x="706" y="3581"/>
                  </a:cubicBezTo>
                  <a:lnTo>
                    <a:pt x="1693" y="5467"/>
                  </a:lnTo>
                  <a:cubicBezTo>
                    <a:pt x="1781" y="5608"/>
                    <a:pt x="1940" y="5697"/>
                    <a:pt x="2099" y="5697"/>
                  </a:cubicBezTo>
                  <a:cubicBezTo>
                    <a:pt x="2169" y="5697"/>
                    <a:pt x="2240" y="5679"/>
                    <a:pt x="2310" y="5644"/>
                  </a:cubicBezTo>
                  <a:lnTo>
                    <a:pt x="3492" y="5044"/>
                  </a:lnTo>
                  <a:cubicBezTo>
                    <a:pt x="3598" y="4991"/>
                    <a:pt x="3668" y="4885"/>
                    <a:pt x="3704" y="4780"/>
                  </a:cubicBezTo>
                  <a:cubicBezTo>
                    <a:pt x="3739" y="4656"/>
                    <a:pt x="3739" y="4533"/>
                    <a:pt x="3686" y="4427"/>
                  </a:cubicBezTo>
                  <a:lnTo>
                    <a:pt x="3615" y="4321"/>
                  </a:lnTo>
                  <a:lnTo>
                    <a:pt x="4092" y="4092"/>
                  </a:lnTo>
                  <a:cubicBezTo>
                    <a:pt x="4286" y="4004"/>
                    <a:pt x="4515" y="3951"/>
                    <a:pt x="4744" y="3933"/>
                  </a:cubicBezTo>
                  <a:lnTo>
                    <a:pt x="7283" y="3775"/>
                  </a:lnTo>
                  <a:cubicBezTo>
                    <a:pt x="7795" y="3739"/>
                    <a:pt x="8306" y="3563"/>
                    <a:pt x="8729" y="3281"/>
                  </a:cubicBezTo>
                  <a:lnTo>
                    <a:pt x="9488" y="2752"/>
                  </a:lnTo>
                  <a:cubicBezTo>
                    <a:pt x="9576" y="2681"/>
                    <a:pt x="9594" y="2558"/>
                    <a:pt x="9541" y="2470"/>
                  </a:cubicBezTo>
                  <a:cubicBezTo>
                    <a:pt x="9497" y="2414"/>
                    <a:pt x="9432" y="2387"/>
                    <a:pt x="9368" y="2387"/>
                  </a:cubicBezTo>
                  <a:cubicBezTo>
                    <a:pt x="9330" y="2387"/>
                    <a:pt x="9292" y="2397"/>
                    <a:pt x="9258" y="2417"/>
                  </a:cubicBezTo>
                  <a:lnTo>
                    <a:pt x="8500" y="2946"/>
                  </a:lnTo>
                  <a:cubicBezTo>
                    <a:pt x="8130" y="3193"/>
                    <a:pt x="7707" y="3351"/>
                    <a:pt x="7248" y="3369"/>
                  </a:cubicBezTo>
                  <a:lnTo>
                    <a:pt x="4709" y="3545"/>
                  </a:lnTo>
                  <a:cubicBezTo>
                    <a:pt x="4444" y="3563"/>
                    <a:pt x="4180" y="3616"/>
                    <a:pt x="3915" y="3739"/>
                  </a:cubicBezTo>
                  <a:lnTo>
                    <a:pt x="3439" y="3951"/>
                  </a:lnTo>
                  <a:lnTo>
                    <a:pt x="2258" y="1729"/>
                  </a:lnTo>
                  <a:lnTo>
                    <a:pt x="3298" y="1182"/>
                  </a:lnTo>
                  <a:cubicBezTo>
                    <a:pt x="3408" y="1123"/>
                    <a:pt x="3528" y="1095"/>
                    <a:pt x="3647" y="1095"/>
                  </a:cubicBezTo>
                  <a:cubicBezTo>
                    <a:pt x="3812" y="1095"/>
                    <a:pt x="3976" y="1150"/>
                    <a:pt x="4109" y="1253"/>
                  </a:cubicBezTo>
                  <a:cubicBezTo>
                    <a:pt x="4303" y="1411"/>
                    <a:pt x="4550" y="1482"/>
                    <a:pt x="4797" y="1482"/>
                  </a:cubicBezTo>
                  <a:lnTo>
                    <a:pt x="5714" y="1482"/>
                  </a:lnTo>
                  <a:cubicBezTo>
                    <a:pt x="5873" y="1482"/>
                    <a:pt x="5996" y="1623"/>
                    <a:pt x="5996" y="1764"/>
                  </a:cubicBezTo>
                  <a:cubicBezTo>
                    <a:pt x="5996" y="1923"/>
                    <a:pt x="5873" y="2046"/>
                    <a:pt x="5714" y="2046"/>
                  </a:cubicBezTo>
                  <a:lnTo>
                    <a:pt x="4621" y="2064"/>
                  </a:lnTo>
                  <a:cubicBezTo>
                    <a:pt x="4497" y="2064"/>
                    <a:pt x="4409" y="2152"/>
                    <a:pt x="4409" y="2258"/>
                  </a:cubicBezTo>
                  <a:cubicBezTo>
                    <a:pt x="4409" y="2364"/>
                    <a:pt x="4497" y="2452"/>
                    <a:pt x="4621" y="2452"/>
                  </a:cubicBezTo>
                  <a:lnTo>
                    <a:pt x="7636" y="2452"/>
                  </a:lnTo>
                  <a:cubicBezTo>
                    <a:pt x="7918" y="2452"/>
                    <a:pt x="8183" y="2381"/>
                    <a:pt x="8430" y="2240"/>
                  </a:cubicBezTo>
                  <a:lnTo>
                    <a:pt x="9788" y="1411"/>
                  </a:lnTo>
                  <a:cubicBezTo>
                    <a:pt x="9929" y="1323"/>
                    <a:pt x="10034" y="1200"/>
                    <a:pt x="10105" y="1059"/>
                  </a:cubicBezTo>
                  <a:lnTo>
                    <a:pt x="10246" y="759"/>
                  </a:lnTo>
                  <a:cubicBezTo>
                    <a:pt x="10299" y="653"/>
                    <a:pt x="10405" y="583"/>
                    <a:pt x="10511" y="583"/>
                  </a:cubicBezTo>
                  <a:cubicBezTo>
                    <a:pt x="10616" y="583"/>
                    <a:pt x="10705" y="618"/>
                    <a:pt x="10775" y="706"/>
                  </a:cubicBezTo>
                  <a:cubicBezTo>
                    <a:pt x="10828" y="794"/>
                    <a:pt x="10828" y="900"/>
                    <a:pt x="10793" y="988"/>
                  </a:cubicBezTo>
                  <a:cubicBezTo>
                    <a:pt x="10669" y="1323"/>
                    <a:pt x="10440" y="1588"/>
                    <a:pt x="10158" y="1782"/>
                  </a:cubicBezTo>
                  <a:lnTo>
                    <a:pt x="9893" y="1976"/>
                  </a:lnTo>
                  <a:cubicBezTo>
                    <a:pt x="9805" y="2046"/>
                    <a:pt x="9788" y="2170"/>
                    <a:pt x="9840" y="2258"/>
                  </a:cubicBezTo>
                  <a:cubicBezTo>
                    <a:pt x="9884" y="2313"/>
                    <a:pt x="9949" y="2341"/>
                    <a:pt x="10013" y="2341"/>
                  </a:cubicBezTo>
                  <a:cubicBezTo>
                    <a:pt x="10051" y="2341"/>
                    <a:pt x="10089" y="2331"/>
                    <a:pt x="10123" y="2311"/>
                  </a:cubicBezTo>
                  <a:lnTo>
                    <a:pt x="10387" y="2117"/>
                  </a:lnTo>
                  <a:cubicBezTo>
                    <a:pt x="10740" y="1870"/>
                    <a:pt x="11004" y="1535"/>
                    <a:pt x="11163" y="1147"/>
                  </a:cubicBezTo>
                  <a:cubicBezTo>
                    <a:pt x="11251" y="935"/>
                    <a:pt x="11234" y="688"/>
                    <a:pt x="11110" y="494"/>
                  </a:cubicBezTo>
                  <a:cubicBezTo>
                    <a:pt x="10969" y="301"/>
                    <a:pt x="10757" y="177"/>
                    <a:pt x="10511" y="177"/>
                  </a:cubicBezTo>
                  <a:cubicBezTo>
                    <a:pt x="10246" y="177"/>
                    <a:pt x="9999" y="336"/>
                    <a:pt x="9876" y="583"/>
                  </a:cubicBezTo>
                  <a:lnTo>
                    <a:pt x="9858" y="653"/>
                  </a:lnTo>
                  <a:cubicBezTo>
                    <a:pt x="9840" y="283"/>
                    <a:pt x="9541" y="1"/>
                    <a:pt x="918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18" name="Grafik 117" descr="Präsentation mit Checkliste Silhouette">
            <a:extLst>
              <a:ext uri="{FF2B5EF4-FFF2-40B4-BE49-F238E27FC236}">
                <a16:creationId xmlns:a16="http://schemas.microsoft.com/office/drawing/2014/main" id="{FF08BB46-A0CB-E909-69F5-0F9130BC9F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382149" y="2823266"/>
            <a:ext cx="678575" cy="678575"/>
          </a:xfrm>
          <a:prstGeom prst="rect">
            <a:avLst/>
          </a:prstGeom>
        </p:spPr>
      </p:pic>
      <p:sp>
        <p:nvSpPr>
          <p:cNvPr id="8" name="Textplatzhalter 1">
            <a:extLst>
              <a:ext uri="{FF2B5EF4-FFF2-40B4-BE49-F238E27FC236}">
                <a16:creationId xmlns:a16="http://schemas.microsoft.com/office/drawing/2014/main" id="{364AFEFA-CCCF-4618-A10F-A4858911794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6929" y="388776"/>
            <a:ext cx="5801995" cy="396000"/>
          </a:xfrm>
        </p:spPr>
        <p:txBody>
          <a:bodyPr/>
          <a:lstStyle/>
          <a:p>
            <a:r>
              <a:rPr lang="de-DE" sz="1800" b="1" kern="0" dirty="0">
                <a:solidFill>
                  <a:srgbClr val="009EE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Nachhaltigkeitsmanagement leicht gemacht: Einblicke in die Nachhaltigkeitsberichterstattung nach CSRD</a:t>
            </a:r>
            <a:endParaRPr lang="de-DE" sz="2000" dirty="0"/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E13E85BD-8B24-E88A-8118-6A1ED67EA71F}"/>
              </a:ext>
            </a:extLst>
          </p:cNvPr>
          <p:cNvSpPr txBox="1">
            <a:spLocks/>
          </p:cNvSpPr>
          <p:nvPr/>
        </p:nvSpPr>
        <p:spPr>
          <a:xfrm>
            <a:off x="376239" y="859128"/>
            <a:ext cx="4858644" cy="2936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de-DE" sz="1600" dirty="0"/>
              <a:t>Lernziele</a:t>
            </a:r>
          </a:p>
          <a:p>
            <a:pPr fontAlgn="auto">
              <a:spcAft>
                <a:spcPts val="0"/>
              </a:spcAft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21700523"/>
      </p:ext>
    </p:extLst>
  </p:cSld>
  <p:clrMapOvr>
    <a:masterClrMapping/>
  </p:clrMapOvr>
</p:sld>
</file>

<file path=ppt/theme/theme1.xml><?xml version="1.0" encoding="utf-8"?>
<a:theme xmlns:a="http://schemas.openxmlformats.org/drawingml/2006/main" name="Titelfolien">
  <a:themeElements>
    <a:clrScheme name="NWS">
      <a:dk1>
        <a:srgbClr val="000000"/>
      </a:dk1>
      <a:lt1>
        <a:srgbClr val="FFFFFF"/>
      </a:lt1>
      <a:dk2>
        <a:srgbClr val="9D9D9D"/>
      </a:dk2>
      <a:lt2>
        <a:srgbClr val="EDEDED"/>
      </a:lt2>
      <a:accent1>
        <a:srgbClr val="009EE0"/>
      </a:accent1>
      <a:accent2>
        <a:srgbClr val="F3E400"/>
      </a:accent2>
      <a:accent3>
        <a:srgbClr val="FABB21"/>
      </a:accent3>
      <a:accent4>
        <a:srgbClr val="C8D200"/>
      </a:accent4>
      <a:accent5>
        <a:srgbClr val="93C36C"/>
      </a:accent5>
      <a:accent6>
        <a:srgbClr val="69C0BA"/>
      </a:accent6>
      <a:hlink>
        <a:srgbClr val="009EE0"/>
      </a:hlink>
      <a:folHlink>
        <a:srgbClr val="9D9D9D"/>
      </a:folHlink>
    </a:clrScheme>
    <a:fontScheme name="NWS-Standard">
      <a:majorFont>
        <a:latin typeface="Thesans"/>
        <a:ea typeface=""/>
        <a:cs typeface=""/>
      </a:majorFont>
      <a:minorFont>
        <a:latin typeface="The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EE32CD0DF6593D4CA256A68F3860370A" ma:contentTypeVersion="15" ma:contentTypeDescription="Ein neues Dokument erstellen." ma:contentTypeScope="" ma:versionID="6582d71812cea46c3cfbc4e35c1fe377">
  <xsd:schema xmlns:xsd="http://www.w3.org/2001/XMLSchema" xmlns:xs="http://www.w3.org/2001/XMLSchema" xmlns:p="http://schemas.microsoft.com/office/2006/metadata/properties" xmlns:ns2="1b8e1b25-1116-4154-b82a-f90d00c06951" xmlns:ns3="79faccd4-0e32-4e88-8ea8-67e6e8e5b6b8" targetNamespace="http://schemas.microsoft.com/office/2006/metadata/properties" ma:root="true" ma:fieldsID="bd04e0af8338f60ba01e317a61460199" ns2:_="" ns3:_="">
    <xsd:import namespace="1b8e1b25-1116-4154-b82a-f90d00c06951"/>
    <xsd:import namespace="79faccd4-0e32-4e88-8ea8-67e6e8e5b6b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ObjectDetectorVersions" minOccurs="0"/>
                <xsd:element ref="ns2:MediaLengthInSeconds" minOccurs="0"/>
                <xsd:element ref="ns2:MediaServiceSearchPropertie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b8e1b25-1116-4154-b82a-f90d00c0695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Bildmarkierungen" ma:readOnly="false" ma:fieldId="{5cf76f15-5ced-4ddc-b409-7134ff3c332f}" ma:taxonomyMulti="true" ma:sspId="6a473011-be90-41fb-844e-7d67977772a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9faccd4-0e32-4e88-8ea8-67e6e8e5b6b8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57466e41-5134-438a-ab38-02708797dd2d}" ma:internalName="TaxCatchAll" ma:showField="CatchAllData" ma:web="79faccd4-0e32-4e88-8ea8-67e6e8e5b6b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b8e1b25-1116-4154-b82a-f90d00c06951">
      <Terms xmlns="http://schemas.microsoft.com/office/infopath/2007/PartnerControls"/>
    </lcf76f155ced4ddcb4097134ff3c332f>
    <TaxCatchAll xmlns="79faccd4-0e32-4e88-8ea8-67e6e8e5b6b8" xsi:nil="true"/>
    <SharedWithUsers xmlns="79faccd4-0e32-4e88-8ea8-67e6e8e5b6b8">
      <UserInfo>
        <DisplayName>Monique Hopfinger</DisplayName>
        <AccountId>24</AccountId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222579E-142F-4193-A1AE-763CAF96112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b8e1b25-1116-4154-b82a-f90d00c06951"/>
    <ds:schemaRef ds:uri="79faccd4-0e32-4e88-8ea8-67e6e8e5b6b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607BD2A-747B-4565-9118-00411C12BCF7}">
  <ds:schemaRefs>
    <ds:schemaRef ds:uri="1b8e1b25-1116-4154-b82a-f90d00c06951"/>
    <ds:schemaRef ds:uri="http://purl.org/dc/dcmitype/"/>
    <ds:schemaRef ds:uri="http://schemas.openxmlformats.org/package/2006/metadata/core-properties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microsoft.com/office/infopath/2007/PartnerControls"/>
    <ds:schemaRef ds:uri="79faccd4-0e32-4e88-8ea8-67e6e8e5b6b8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350B5526-F3D3-420C-9A0D-FFD6938F55B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268</Words>
  <Application>Microsoft Office PowerPoint</Application>
  <PresentationFormat>Bildschirmpräsentation (16:9)</PresentationFormat>
  <Paragraphs>60</Paragraphs>
  <Slides>5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5</vt:i4>
      </vt:variant>
    </vt:vector>
  </HeadingPairs>
  <TitlesOfParts>
    <vt:vector size="12" baseType="lpstr">
      <vt:lpstr>Geneva</vt:lpstr>
      <vt:lpstr>Calibri</vt:lpstr>
      <vt:lpstr>Work Sans</vt:lpstr>
      <vt:lpstr>Arial</vt:lpstr>
      <vt:lpstr>Times New Roman</vt:lpstr>
      <vt:lpstr>Wingdings</vt:lpstr>
      <vt:lpstr>Titelfolien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EXT Nickel Alexander</dc:creator>
  <cp:lastModifiedBy>Dr. Andreas Findeis</cp:lastModifiedBy>
  <cp:revision>179</cp:revision>
  <cp:lastPrinted>2024-05-22T15:33:02Z</cp:lastPrinted>
  <dcterms:created xsi:type="dcterms:W3CDTF">2017-04-04T16:41:17Z</dcterms:created>
  <dcterms:modified xsi:type="dcterms:W3CDTF">2024-07-15T13:46:19Z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0x010100EE32CD0DF6593D4CA256A68F3860370A</vt:lpwstr>
  </property>
  <property fmtid="{D5CDD505-2E9C-101B-9397-08002B2CF9AE}" pid="3" name="Order">
    <vt:r8>29686200</vt:r8>
  </property>
  <property fmtid="{D5CDD505-2E9C-101B-9397-08002B2CF9AE}" pid="4" name="_ExtendedDescription">
    <vt:lpwstr/>
  </property>
  <property fmtid="{D5CDD505-2E9C-101B-9397-08002B2CF9AE}" pid="5" name="TriggerFlowInfo">
    <vt:lpwstr/>
  </property>
  <property fmtid="{D5CDD505-2E9C-101B-9397-08002B2CF9AE}" pid="6" name="ComplianceAssetId">
    <vt:lpwstr/>
  </property>
  <property fmtid="{D5CDD505-2E9C-101B-9397-08002B2CF9AE}" pid="7" name="_dlc_DocIdItemGuid">
    <vt:lpwstr>73c5b3f5-cbbf-461e-8c67-dbf2e6e340c7</vt:lpwstr>
  </property>
  <property fmtid="{D5CDD505-2E9C-101B-9397-08002B2CF9AE}" pid="8" name="MediaServiceImageTags">
    <vt:lpwstr/>
  </property>
</Properties>
</file>